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9" r:id="rId2"/>
    <p:sldId id="258" r:id="rId3"/>
    <p:sldId id="257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474A54-BE30-5040-8FF1-7AF9AAD699A2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D1FA4F-9B00-8442-B78D-7ED4580B6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95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1FA4F-9B00-8442-B78D-7ED4580B6F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092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AD0B7-AAE3-E176-F220-DC8B6C3DC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3EF1D6-585B-8F56-17DF-5C2BC0655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4F88C-05A8-92E0-41E6-1CE20B894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4D337-5BF8-3847-A6DC-96B5D87B32B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C0765-B106-3CF6-63C8-49ED74BD1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CF21C-2A2E-A8DA-D03E-89F3D2C09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7A91-F6AC-B84F-AFFF-95E99FE0F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9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03AFD-BEA6-5EEE-527F-48A55A3E6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FA1AF6-4357-0668-283D-9D6F9F048E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F4E80-E640-788C-AC6D-4AF2C2B2D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4D337-5BF8-3847-A6DC-96B5D87B32B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9B762-97BA-1471-A706-4D7018CF0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80702-FE46-7BC0-E38B-EC9C8258D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7A91-F6AC-B84F-AFFF-95E99FE0F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35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2DC276-1A89-1C1B-4F80-15B30017CD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C5AF8D-F69D-3147-B5ED-46C53D445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0B087-31F0-F2F2-0B1B-7C3BCF6A6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4D337-5BF8-3847-A6DC-96B5D87B32B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F7CCCD-D5A6-7F07-DD3D-0BD2A990B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63BBB-865B-3CAD-3997-0195A89CD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7A91-F6AC-B84F-AFFF-95E99FE0F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342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AD1AA-2B1A-C5D2-AD08-18F90E741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FE54B-E517-C56C-375A-841DC1DEF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C2AAF-0AFB-E6D9-B061-724FD0A5B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4D337-5BF8-3847-A6DC-96B5D87B32B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490F7-4CD8-3963-1A37-9193943B8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3D7E0-F3B9-967F-3EF5-F91068FF5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7A91-F6AC-B84F-AFFF-95E99FE0F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25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964DA-1D37-C546-104A-D37572A7C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179D9F-CF5B-C602-B80C-82676B9193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D2714-EE96-3495-65B0-EC4D936A0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4D337-5BF8-3847-A6DC-96B5D87B32B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33572-8C73-BF16-B909-96A9D95DB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10901-DA73-1174-B3BF-8461C8C9D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7A91-F6AC-B84F-AFFF-95E99FE0F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96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26B19-6523-BB8C-4C0C-D190B31B8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32A78-5123-3C65-A4A1-6D686B91E3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ED8E2-841D-0032-5826-07C717B5DC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CEF26D-2EDA-6C59-3563-D4130AB5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4D337-5BF8-3847-A6DC-96B5D87B32B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58D342-2BD3-C1FB-B6FB-8AAB79AAD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89D63E-02C2-CC10-8F95-22A329598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7A91-F6AC-B84F-AFFF-95E99FE0F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985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5095C-94D3-C01E-21F4-C4CA65B31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EF6EBE-F589-7B2F-AD30-7E2B26EE1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E7434C-DAEC-C918-8155-7332C33C54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3BBF5-18B5-44F6-C295-9C22F624F6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AB0D9E-A9CA-C34C-9101-6F6563EC63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320D2C-F3DE-3362-8A3D-586F823C8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4D337-5BF8-3847-A6DC-96B5D87B32B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4013E7-B150-6F8E-9921-3DA4BEA4C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C050C-9F64-12FA-F42E-EDD84F46E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7A91-F6AC-B84F-AFFF-95E99FE0F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33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CFD90-6C59-7466-DC61-178139B3F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5B228E-CBD1-F449-F293-B5856B7F8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4D337-5BF8-3847-A6DC-96B5D87B32B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11BD57-D78C-D36A-F23E-39BC87644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BBB904-31B5-388F-4E77-07047AA2D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7A91-F6AC-B84F-AFFF-95E99FE0F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57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96A4F3-19BF-CA8F-9A07-15F4371C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4D337-5BF8-3847-A6DC-96B5D87B32B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6AD474-D0E5-6C45-E33D-C2B175B14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6AF26-BC0B-6AF8-C8EF-7D4C2B2D0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7A91-F6AC-B84F-AFFF-95E99FE0F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417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01F53-95BA-4E1E-91F0-FFBA01FB3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6D0D3-EFAB-A68B-DBF4-5CD30FD31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EDCA3A-961D-F9EB-C644-9478889FE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17A72-1157-B66A-061B-597C13F3D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4D337-5BF8-3847-A6DC-96B5D87B32B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87AB9B-3B35-F55A-55D2-425C1CACE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49FB4E-BE7B-6747-CBF4-7A8F8E55D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7A91-F6AC-B84F-AFFF-95E99FE0F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63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7099D-C741-D8D6-E613-AD8E61410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6ECF80-6CF4-F75E-262C-3D0EA55D1E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129B78-4F5F-7425-9D2C-055095FCF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C4165E-F5F5-A20D-51DE-345DAE9DE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4D337-5BF8-3847-A6DC-96B5D87B32B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DFB068-4CD2-672C-D49A-1F0D7F151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263752-8538-821B-6D2C-3CEE48F24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7A91-F6AC-B84F-AFFF-95E99FE0F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409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834E01-2C0E-0D6B-27D1-BD3CE81CF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0A6A0D-81D7-C994-F874-E654FBF72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0D00E-D983-CE7E-CBCB-C2AE78034C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4D337-5BF8-3847-A6DC-96B5D87B32B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337DE-C201-CB97-E752-B01DD00011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FC56C-F933-364A-532C-6066477F85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D7A91-F6AC-B84F-AFFF-95E99FE0F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70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hyperlink" Target="https://www.youtube.com/watch?v=flA5ndOyZbI&amp;t=8s" TargetMode="Externa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35632-8531-BB2E-A692-347BEC8DC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77765"/>
            <a:ext cx="10515600" cy="5893184"/>
          </a:xfrm>
        </p:spPr>
        <p:txBody>
          <a:bodyPr numCol="2">
            <a:normAutofit fontScale="55000" lnSpcReduction="20000"/>
          </a:bodyPr>
          <a:lstStyle/>
          <a:p>
            <a:r>
              <a:rPr lang="en-GB" sz="3500"/>
              <a:t>Can you feel the magic all around?</a:t>
            </a:r>
            <a:br>
              <a:rPr lang="en-GB" sz="3500"/>
            </a:br>
            <a:r>
              <a:rPr lang="en-GB" sz="3500"/>
              <a:t>Jingling, tingling, festive sights and sounds.</a:t>
            </a:r>
            <a:br>
              <a:rPr lang="en-GB" sz="3500"/>
            </a:br>
            <a:r>
              <a:rPr lang="en-GB" sz="3500"/>
              <a:t>Lights twinkle on the Christmas tree,</a:t>
            </a:r>
            <a:br>
              <a:rPr lang="en-GB" sz="3500"/>
            </a:br>
            <a:r>
              <a:rPr lang="en-GB" sz="3500"/>
              <a:t>Presents are wrapped for you and me.</a:t>
            </a:r>
            <a:br>
              <a:rPr lang="en-GB" sz="3500"/>
            </a:br>
            <a:r>
              <a:rPr lang="en-GB" sz="3500"/>
              <a:t>Wonder what’s inside,</a:t>
            </a:r>
            <a:br>
              <a:rPr lang="en-GB" sz="3500"/>
            </a:br>
            <a:r>
              <a:rPr lang="en-GB" sz="3500"/>
              <a:t>You’ll have to wait and see…</a:t>
            </a:r>
          </a:p>
          <a:p>
            <a:r>
              <a:rPr lang="en-GB" sz="3500" i="1"/>
              <a:t>Hear the bells ring out as we all shout,</a:t>
            </a:r>
            <a:br>
              <a:rPr lang="en-GB" sz="3500" i="1"/>
            </a:br>
            <a:r>
              <a:rPr lang="en-GB" sz="3500" i="1"/>
              <a:t>It’s a wonderful time of year.</a:t>
            </a:r>
            <a:br>
              <a:rPr lang="en-GB" sz="3500" i="1"/>
            </a:br>
            <a:r>
              <a:rPr lang="en-GB" sz="3500" i="1"/>
              <a:t>Choirs are singing</a:t>
            </a:r>
            <a:br>
              <a:rPr lang="en-GB" sz="3500" i="1"/>
            </a:br>
            <a:r>
              <a:rPr lang="en-GB" sz="3500" i="1"/>
              <a:t>Songs that are bringing</a:t>
            </a:r>
            <a:br>
              <a:rPr lang="en-GB" sz="3500" i="1"/>
            </a:br>
            <a:r>
              <a:rPr lang="en-GB" sz="3500" i="1"/>
              <a:t>Joy to all who hear.</a:t>
            </a:r>
            <a:br>
              <a:rPr lang="en-GB" sz="3500" i="1"/>
            </a:br>
            <a:r>
              <a:rPr lang="en-GB" sz="3500" i="1"/>
              <a:t>‘Rejoice, rejoice’, the angels say</a:t>
            </a:r>
            <a:br>
              <a:rPr lang="en-GB" sz="3500" i="1"/>
            </a:br>
            <a:r>
              <a:rPr lang="en-GB" sz="3500" i="1"/>
              <a:t>‘Celebrate this Christmas day.’</a:t>
            </a:r>
            <a:br>
              <a:rPr lang="en-GB" sz="3500" i="1"/>
            </a:br>
            <a:r>
              <a:rPr lang="en-GB" sz="3500" i="1"/>
              <a:t>Join in, sing along, (x3)</a:t>
            </a:r>
            <a:br>
              <a:rPr lang="en-GB" sz="3500" i="1"/>
            </a:br>
            <a:r>
              <a:rPr lang="en-GB" sz="3500" i="1"/>
              <a:t>Sing up, it’s Christmas!</a:t>
            </a:r>
            <a:endParaRPr lang="en-GB" sz="3500"/>
          </a:p>
          <a:p>
            <a:r>
              <a:rPr lang="en-GB" sz="3500"/>
              <a:t>Everyone together having fun.</a:t>
            </a:r>
            <a:br>
              <a:rPr lang="en-GB" sz="3500"/>
            </a:br>
            <a:r>
              <a:rPr lang="en-GB" sz="3500"/>
              <a:t>Eating, drinking, Christmas has begun.</a:t>
            </a:r>
            <a:br>
              <a:rPr lang="en-GB" sz="3500"/>
            </a:br>
            <a:r>
              <a:rPr lang="en-GB" sz="3500"/>
              <a:t>Songs being sung in harmony,</a:t>
            </a:r>
            <a:br>
              <a:rPr lang="en-GB" sz="3500"/>
            </a:br>
            <a:r>
              <a:rPr lang="en-GB" sz="3500"/>
              <a:t>Dancing with joy and revelry.</a:t>
            </a:r>
            <a:br>
              <a:rPr lang="en-GB" sz="3500"/>
            </a:br>
            <a:r>
              <a:rPr lang="en-GB" sz="3500"/>
              <a:t>Counting down the hours</a:t>
            </a:r>
            <a:br>
              <a:rPr lang="en-GB" sz="3500"/>
            </a:br>
            <a:r>
              <a:rPr lang="en-GB" sz="3500" err="1"/>
              <a:t>‘Til</a:t>
            </a:r>
            <a:r>
              <a:rPr lang="en-GB" sz="3500"/>
              <a:t> we see if Santa’s been!</a:t>
            </a:r>
          </a:p>
          <a:p>
            <a:r>
              <a:rPr lang="en-GB" sz="3500" i="1"/>
              <a:t>Hear the bells ring out as we all shout,</a:t>
            </a:r>
            <a:br>
              <a:rPr lang="en-GB" sz="3500" i="1"/>
            </a:br>
            <a:r>
              <a:rPr lang="en-GB" sz="3500" i="1"/>
              <a:t>It’s a wonderful time of year.</a:t>
            </a:r>
            <a:br>
              <a:rPr lang="en-GB" sz="3500" i="1"/>
            </a:br>
            <a:r>
              <a:rPr lang="en-GB" sz="3500" i="1"/>
              <a:t>Choirs are singing Songs that are bringing</a:t>
            </a:r>
            <a:br>
              <a:rPr lang="en-GB" sz="3500" i="1"/>
            </a:br>
            <a:r>
              <a:rPr lang="en-GB" sz="3500" i="1"/>
              <a:t>Joy to all who hear.</a:t>
            </a:r>
            <a:br>
              <a:rPr lang="en-GB" sz="3500" i="1"/>
            </a:br>
            <a:r>
              <a:rPr lang="en-GB" sz="3500" i="1"/>
              <a:t>‘Rejoice, rejoice’, the angels say</a:t>
            </a:r>
            <a:br>
              <a:rPr lang="en-GB" sz="3500" i="1"/>
            </a:br>
            <a:r>
              <a:rPr lang="en-GB" sz="3500" i="1"/>
              <a:t>‘Celebrate this Christmas day.’</a:t>
            </a:r>
            <a:br>
              <a:rPr lang="en-GB" sz="3500" i="1"/>
            </a:br>
            <a:r>
              <a:rPr lang="en-GB" sz="3500" i="1"/>
              <a:t>Join in, sing along, (x3)</a:t>
            </a:r>
            <a:br>
              <a:rPr lang="en-GB" sz="3500" i="1"/>
            </a:br>
            <a:r>
              <a:rPr lang="en-GB" sz="3500" i="1"/>
              <a:t>Sing up, it’s Christmas!</a:t>
            </a:r>
            <a:endParaRPr lang="en-GB" sz="3500"/>
          </a:p>
          <a:p>
            <a:r>
              <a:rPr lang="en-GB" sz="3500"/>
              <a:t>Clap your hands and stamp your feet,</a:t>
            </a:r>
            <a:br>
              <a:rPr lang="en-GB" sz="3500"/>
            </a:br>
            <a:r>
              <a:rPr lang="en-GB" sz="3500"/>
              <a:t>Raise your voices, feel the beat.</a:t>
            </a:r>
            <a:br>
              <a:rPr lang="en-GB" sz="3500"/>
            </a:br>
            <a:r>
              <a:rPr lang="en-GB" sz="3500"/>
              <a:t>Clap your hands and stamp your feet,</a:t>
            </a:r>
            <a:br>
              <a:rPr lang="en-GB" sz="3500"/>
            </a:br>
            <a:r>
              <a:rPr lang="en-GB" sz="3500"/>
              <a:t>Raise your voices, feel the beat.</a:t>
            </a:r>
          </a:p>
          <a:p>
            <a:r>
              <a:rPr lang="en-GB" sz="3500"/>
              <a:t>MELODY: </a:t>
            </a:r>
            <a:r>
              <a:rPr lang="en-GB" sz="3500" i="1"/>
              <a:t>Hear the bells ring out as we all shout, </a:t>
            </a:r>
            <a:br>
              <a:rPr lang="en-GB" sz="3500" i="1"/>
            </a:br>
            <a:r>
              <a:rPr lang="en-GB" sz="3500" i="1"/>
              <a:t>It’s a wonderful time of year. </a:t>
            </a:r>
            <a:br>
              <a:rPr lang="en-GB" sz="3500" i="1"/>
            </a:br>
            <a:r>
              <a:rPr lang="en-GB" sz="3500" i="1"/>
              <a:t>Choirs are singing Songs that are bringing </a:t>
            </a:r>
            <a:br>
              <a:rPr lang="en-GB" sz="3500" i="1"/>
            </a:br>
            <a:r>
              <a:rPr lang="en-GB" sz="3500" i="1"/>
              <a:t>Joy to all who hear. </a:t>
            </a:r>
            <a:br>
              <a:rPr lang="en-GB" sz="3500" i="1"/>
            </a:br>
            <a:r>
              <a:rPr lang="en-GB" sz="3500" i="1"/>
              <a:t>‘Rejoice, rejoice’, the angels say </a:t>
            </a:r>
            <a:br>
              <a:rPr lang="en-GB" sz="3500" i="1"/>
            </a:br>
            <a:r>
              <a:rPr lang="en-GB" sz="3500" i="1"/>
              <a:t>‘Celebrate this Christmas day.’ </a:t>
            </a:r>
            <a:br>
              <a:rPr lang="en-GB" sz="3500" i="1"/>
            </a:br>
            <a:r>
              <a:rPr lang="en-GB" sz="3500" i="1"/>
              <a:t>Join in, sing along, (x3)</a:t>
            </a:r>
            <a:br>
              <a:rPr lang="en-GB" sz="3500" i="1"/>
            </a:br>
            <a:r>
              <a:rPr lang="en-GB" sz="3500" i="1"/>
              <a:t>Sing up, it’s Christmas!</a:t>
            </a:r>
            <a:endParaRPr lang="en-GB" sz="3500"/>
          </a:p>
          <a:p>
            <a:r>
              <a:rPr lang="en-GB" sz="3500"/>
              <a:t>COUNTERMELODY:</a:t>
            </a:r>
            <a:br>
              <a:rPr lang="en-GB" sz="3500"/>
            </a:br>
            <a:r>
              <a:rPr lang="en-GB" sz="3500"/>
              <a:t>Clap your hands and stamp your feet,</a:t>
            </a:r>
            <a:br>
              <a:rPr lang="en-GB" sz="3500"/>
            </a:br>
            <a:r>
              <a:rPr lang="en-GB" sz="3500"/>
              <a:t>Raise your voices, feel the beat.</a:t>
            </a:r>
            <a:br>
              <a:rPr lang="en-GB" sz="3500"/>
            </a:br>
            <a:r>
              <a:rPr lang="en-GB" sz="3500"/>
              <a:t>Clap your hands and stamp your feet,</a:t>
            </a:r>
            <a:br>
              <a:rPr lang="en-GB" sz="3500"/>
            </a:br>
            <a:r>
              <a:rPr lang="en-GB" sz="3500"/>
              <a:t>Raise your voices, feel the beat.</a:t>
            </a:r>
          </a:p>
          <a:p>
            <a:r>
              <a:rPr lang="en-GB" sz="3500" i="1"/>
              <a:t>Sing up, it’s Christmas!</a:t>
            </a:r>
            <a:br>
              <a:rPr lang="en-GB" sz="3500"/>
            </a:br>
            <a:r>
              <a:rPr lang="en-GB" sz="3500" i="1"/>
              <a:t>Sing up, it’s Christmas!</a:t>
            </a:r>
            <a:endParaRPr lang="en-GB" sz="3500"/>
          </a:p>
          <a:p>
            <a:r>
              <a:rPr lang="en-US"/>
              <a:t>Backing track.                                        Performance track</a:t>
            </a:r>
          </a:p>
        </p:txBody>
      </p:sp>
      <p:pic>
        <p:nvPicPr>
          <p:cNvPr id="4" name="Sing up, it's Christmas! (performance track - All Voices)">
            <a:hlinkClick r:id="" action="ppaction://media"/>
            <a:extLst>
              <a:ext uri="{FF2B5EF4-FFF2-40B4-BE49-F238E27FC236}">
                <a16:creationId xmlns:a16="http://schemas.microsoft.com/office/drawing/2014/main" id="{FB95D96F-CFF5-D449-1EC4-043F231103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98107" y="5267435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241E85-9F8D-3668-043E-D931E2619540}"/>
              </a:ext>
            </a:extLst>
          </p:cNvPr>
          <p:cNvSpPr txBox="1"/>
          <p:nvPr/>
        </p:nvSpPr>
        <p:spPr>
          <a:xfrm>
            <a:off x="1124607" y="199697"/>
            <a:ext cx="2230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/>
              <a:t>Sing-up it’s Christmas</a:t>
            </a:r>
          </a:p>
        </p:txBody>
      </p:sp>
      <p:pic>
        <p:nvPicPr>
          <p:cNvPr id="2" name="Sing up, it's Christmas! (backing track)">
            <a:hlinkClick r:id="" action="ppaction://media"/>
            <a:extLst>
              <a:ext uri="{FF2B5EF4-FFF2-40B4-BE49-F238E27FC236}">
                <a16:creationId xmlns:a16="http://schemas.microsoft.com/office/drawing/2014/main" id="{084FEDA5-0FCB-8D66-BF89-5AA0AF011A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81670" y="6080235"/>
            <a:ext cx="576036" cy="57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43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80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7A0FF1-5E3C-7B7C-44F9-DD56D5AD90D2}"/>
              </a:ext>
            </a:extLst>
          </p:cNvPr>
          <p:cNvSpPr txBox="1"/>
          <p:nvPr/>
        </p:nvSpPr>
        <p:spPr>
          <a:xfrm>
            <a:off x="199697" y="579358"/>
            <a:ext cx="1599378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Mid-night, there’s the strangest feeling in the air tonight,</a:t>
            </a:r>
            <a:br>
              <a:rPr lang="en-GB" sz="160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en-GB" sz="160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There’s something going on, but I can’t make it out, </a:t>
            </a:r>
          </a:p>
          <a:p>
            <a:r>
              <a:rPr lang="en-GB" sz="160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 wonder what it’s all about? </a:t>
            </a:r>
          </a:p>
          <a:p>
            <a:endParaRPr lang="en-GB" sz="1600">
              <a:latin typeface="Verdana" panose="020B0604030504040204" pitchFamily="34" charset="0"/>
              <a:ea typeface="Times New Roman" panose="02020603050405020304" pitchFamily="18" charset="0"/>
            </a:endParaRPr>
          </a:p>
          <a:p>
            <a:r>
              <a:rPr lang="en-GB" sz="160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Star light, breaking through the darkness in the dead of night,</a:t>
            </a:r>
            <a:br>
              <a:rPr lang="en-GB" sz="160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en-GB" sz="160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Illuminates the path that takes you out of sight, </a:t>
            </a:r>
          </a:p>
          <a:p>
            <a:r>
              <a:rPr lang="en-GB" sz="160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and all the way to Bethlehem.</a:t>
            </a:r>
          </a:p>
          <a:p>
            <a:r>
              <a:rPr lang="en-GB" sz="1600" b="1" i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CHORUS </a:t>
            </a:r>
            <a:endParaRPr lang="en-GB" sz="1600" b="1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i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Tonight’s events were planned in heaven, </a:t>
            </a:r>
          </a:p>
          <a:p>
            <a:r>
              <a:rPr lang="en-GB" sz="1600" i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the greatest story ever penned. </a:t>
            </a:r>
          </a:p>
          <a:p>
            <a:r>
              <a:rPr lang="en-GB" sz="1600" i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Heaven and earth have come together, </a:t>
            </a:r>
          </a:p>
          <a:p>
            <a:r>
              <a:rPr lang="en-GB" sz="1600" i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and life has come to Bethlehem </a:t>
            </a:r>
          </a:p>
          <a:p>
            <a:endParaRPr lang="en-GB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Angels - taking care of things that only they can do,                                     Backing Track</a:t>
            </a:r>
            <a:br>
              <a:rPr lang="en-GB" sz="160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en-GB" sz="160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Are waiting in the wings to bring the joyful news, </a:t>
            </a:r>
          </a:p>
          <a:p>
            <a:r>
              <a:rPr lang="en-GB" sz="160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it’s going to turn the world around. </a:t>
            </a:r>
          </a:p>
          <a:p>
            <a:r>
              <a:rPr lang="en-GB" sz="160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Strangers - having made arrangements for a night or two,</a:t>
            </a:r>
            <a:br>
              <a:rPr lang="en-GB" sz="160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en-GB" sz="160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Have found accommodation in the crowded rooms; the house is packed in Bethlehem. </a:t>
            </a:r>
            <a:endParaRPr lang="en-GB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b="1" i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CHORUS </a:t>
            </a:r>
            <a:endParaRPr lang="en-GB" sz="1600" b="1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Shepherds - minding their own business looking after things,</a:t>
            </a:r>
            <a:br>
              <a:rPr lang="en-GB" sz="160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en-GB" sz="160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Are startled by an unexpected happening, as angel choirs appear to them. </a:t>
            </a:r>
          </a:p>
          <a:p>
            <a:r>
              <a:rPr lang="en-GB" sz="160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Wise men - taking charts and telescopes and compasses,</a:t>
            </a:r>
            <a:br>
              <a:rPr lang="en-GB" sz="160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en-GB" sz="160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Investigate the star that takes them travelling, until they come to Bethlehem. </a:t>
            </a:r>
            <a:endParaRPr lang="en-GB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600" b="1" i="1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CHORUS</a:t>
            </a:r>
            <a:r>
              <a:rPr lang="en-GB" sz="160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X2... and life has come to Bethlehem </a:t>
            </a:r>
            <a:endParaRPr lang="en-GB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/>
          </a:p>
        </p:txBody>
      </p:sp>
      <p:pic>
        <p:nvPicPr>
          <p:cNvPr id="5" name="12 Midnight 1">
            <a:hlinkClick r:id="" action="ppaction://media"/>
            <a:extLst>
              <a:ext uri="{FF2B5EF4-FFF2-40B4-BE49-F238E27FC236}">
                <a16:creationId xmlns:a16="http://schemas.microsoft.com/office/drawing/2014/main" id="{9F9F73A0-C70E-FDFA-CB48-4E5982B4CB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67017" y="282963"/>
            <a:ext cx="812800" cy="812800"/>
          </a:xfrm>
          <a:prstGeom prst="rect">
            <a:avLst/>
          </a:prstGeom>
        </p:spPr>
      </p:pic>
      <p:pic>
        <p:nvPicPr>
          <p:cNvPr id="6" name="12 Midnight">
            <a:hlinkClick r:id="" action="ppaction://media"/>
            <a:extLst>
              <a:ext uri="{FF2B5EF4-FFF2-40B4-BE49-F238E27FC236}">
                <a16:creationId xmlns:a16="http://schemas.microsoft.com/office/drawing/2014/main" id="{DAA83EA0-0CB4-D1E3-3370-34C358C16A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93899" y="2828055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B29242-80E4-CE72-FCA1-35416FF54FEA}"/>
              </a:ext>
            </a:extLst>
          </p:cNvPr>
          <p:cNvSpPr txBox="1"/>
          <p:nvPr/>
        </p:nvSpPr>
        <p:spPr>
          <a:xfrm>
            <a:off x="199697" y="147145"/>
            <a:ext cx="1454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/>
              <a:t>MIDNIGHT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2D59B0-140A-518E-0DA8-1C560408678B}"/>
              </a:ext>
            </a:extLst>
          </p:cNvPr>
          <p:cNvSpPr txBox="1"/>
          <p:nvPr/>
        </p:nvSpPr>
        <p:spPr>
          <a:xfrm>
            <a:off x="7846541" y="197708"/>
            <a:ext cx="1909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Performance track</a:t>
            </a:r>
          </a:p>
        </p:txBody>
      </p:sp>
    </p:spTree>
    <p:extLst>
      <p:ext uri="{BB962C8B-B14F-4D97-AF65-F5344CB8AC3E}">
        <p14:creationId xmlns:p14="http://schemas.microsoft.com/office/powerpoint/2010/main" val="257433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59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79ECDA-7BE7-5DD0-5596-CA4FD42BA019}"/>
              </a:ext>
            </a:extLst>
          </p:cNvPr>
          <p:cNvSpPr txBox="1"/>
          <p:nvPr/>
        </p:nvSpPr>
        <p:spPr>
          <a:xfrm>
            <a:off x="488414" y="720528"/>
            <a:ext cx="11215171" cy="1089529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so this is Christmas</a:t>
            </a:r>
            <a:b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what have you done</a:t>
            </a:r>
            <a:b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Another year over</a:t>
            </a:r>
            <a:b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a new one just begun</a:t>
            </a:r>
          </a:p>
          <a:p>
            <a:b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so this is Christmas</a:t>
            </a:r>
            <a:b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hope you have fun</a:t>
            </a:r>
            <a:b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near and the dear one</a:t>
            </a:r>
            <a:b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old and the young</a:t>
            </a:r>
          </a:p>
          <a:p>
            <a: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very Merry Christmas</a:t>
            </a:r>
            <a:b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a happy new year</a:t>
            </a:r>
            <a:b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Let's hope it's a good one</a:t>
            </a:r>
            <a:b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Without any fear</a:t>
            </a:r>
          </a:p>
          <a:p>
            <a:endParaRPr lang="en-GB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so this is Christmas</a:t>
            </a:r>
            <a:b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weak and for strong</a:t>
            </a:r>
            <a:b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rich and for poor ones</a:t>
            </a:r>
            <a:b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world is so wrong</a:t>
            </a:r>
            <a:b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so happy Christmas</a:t>
            </a:r>
            <a:b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black and for white</a:t>
            </a:r>
            <a:b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yellow and red ones</a:t>
            </a:r>
            <a:b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Let's stop all the fight. </a:t>
            </a:r>
          </a:p>
          <a:p>
            <a:endParaRPr lang="en-GB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very Merry Christmas</a:t>
            </a:r>
            <a:b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a happy new year</a:t>
            </a:r>
            <a:b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Let's hope it's a good one</a:t>
            </a:r>
            <a:b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Without any fear</a:t>
            </a:r>
          </a:p>
          <a:p>
            <a:endParaRPr lang="en-GB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so this is Christmas</a:t>
            </a:r>
            <a:b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what have we done</a:t>
            </a:r>
            <a:b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Another year over</a:t>
            </a:r>
            <a:b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new one just begun</a:t>
            </a:r>
            <a:b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so happy Christmas</a:t>
            </a:r>
            <a:b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hope you have fun</a:t>
            </a:r>
            <a:b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near and the dear one</a:t>
            </a:r>
            <a:b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old and the young</a:t>
            </a:r>
          </a:p>
          <a:p>
            <a:endParaRPr lang="en-GB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very Merry Christmas</a:t>
            </a:r>
            <a:b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a happy new year</a:t>
            </a:r>
            <a:b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Let's hope it's a good one</a:t>
            </a:r>
            <a:b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Without any fear</a:t>
            </a:r>
            <a:b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War is over, if you want it</a:t>
            </a:r>
            <a:b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War is over now</a:t>
            </a:r>
          </a:p>
          <a:p>
            <a:r>
              <a:rPr lang="en-GB">
                <a:latin typeface="Sassoon Infant Rg" panose="02000603020000020003" pitchFamily="2" charset="77"/>
                <a:hlinkClick r:id="rId6"/>
              </a:rPr>
              <a:t>https://www.youtube.com/watch?v=flA5ndOyZbI&amp;t=8s</a:t>
            </a:r>
            <a:endParaRPr lang="en-GB">
              <a:latin typeface="Sassoon Infant Rg" panose="02000603020000020003" pitchFamily="2" charset="77"/>
            </a:endParaRPr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FA7082-1FCD-26C4-3EE5-59D486373BDC}"/>
              </a:ext>
            </a:extLst>
          </p:cNvPr>
          <p:cNvSpPr txBox="1"/>
          <p:nvPr/>
        </p:nvSpPr>
        <p:spPr>
          <a:xfrm>
            <a:off x="488414" y="191837"/>
            <a:ext cx="3547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Happy Xmas John Lennon</a:t>
            </a:r>
          </a:p>
        </p:txBody>
      </p:sp>
      <p:pic>
        <p:nvPicPr>
          <p:cNvPr id="6" name="The_Plastic_Ono_Band_Happy_Xmas_(War_Is_Over)(Custom_Backing_Track)">
            <a:hlinkClick r:id="" action="ppaction://media"/>
            <a:extLst>
              <a:ext uri="{FF2B5EF4-FFF2-40B4-BE49-F238E27FC236}">
                <a16:creationId xmlns:a16="http://schemas.microsoft.com/office/drawing/2014/main" id="{D639D898-7B91-0AF1-D91E-6611D18DD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79402" y="561169"/>
            <a:ext cx="812800" cy="812800"/>
          </a:xfrm>
          <a:prstGeom prst="rect">
            <a:avLst/>
          </a:prstGeom>
        </p:spPr>
      </p:pic>
      <p:pic>
        <p:nvPicPr>
          <p:cNvPr id="7" name="The_Plastic_Ono_Band_Happy_Xmas_(War_Is_Over)(Custom_Backing_Track) copy">
            <a:hlinkClick r:id="" action="ppaction://media"/>
            <a:extLst>
              <a:ext uri="{FF2B5EF4-FFF2-40B4-BE49-F238E27FC236}">
                <a16:creationId xmlns:a16="http://schemas.microsoft.com/office/drawing/2014/main" id="{FE8B9E67-6E37-5F36-CD80-2A7DB3FF7C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44376" y="32759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7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6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46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E885E-BC7D-274D-BA03-7CD10DC81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843" y="790832"/>
            <a:ext cx="10752438" cy="5781547"/>
          </a:xfrm>
        </p:spPr>
        <p:txBody>
          <a:bodyPr numCol="2">
            <a:normAutofit fontScale="92500" lnSpcReduction="20000"/>
          </a:bodyPr>
          <a:lstStyle/>
          <a:p>
            <a:r>
              <a:rPr lang="en-GB"/>
              <a:t>I had a dream that I was standing on a hillside,</a:t>
            </a:r>
            <a:br>
              <a:rPr lang="en-GB"/>
            </a:br>
            <a:r>
              <a:rPr lang="en-GB"/>
              <a:t>And all the lights of town were shining far below,</a:t>
            </a:r>
            <a:br>
              <a:rPr lang="en-GB"/>
            </a:br>
            <a:r>
              <a:rPr lang="en-GB"/>
              <a:t>When up in the air beautiful voices</a:t>
            </a:r>
            <a:br>
              <a:rPr lang="en-GB"/>
            </a:br>
            <a:r>
              <a:rPr lang="en-GB"/>
              <a:t>Sing a new song, let everyone know.</a:t>
            </a:r>
          </a:p>
          <a:p>
            <a:r>
              <a:rPr lang="en-GB" i="1"/>
              <a:t>Oh and Love shone down</a:t>
            </a:r>
            <a:br>
              <a:rPr lang="en-GB" i="1"/>
            </a:br>
            <a:r>
              <a:rPr lang="en-GB" i="1"/>
              <a:t>Over the hills and over the valleys,</a:t>
            </a:r>
            <a:br>
              <a:rPr lang="en-GB" i="1"/>
            </a:br>
            <a:r>
              <a:rPr lang="en-GB" i="1"/>
              <a:t>Oh and Love shone down</a:t>
            </a:r>
            <a:br>
              <a:rPr lang="en-GB" i="1"/>
            </a:br>
            <a:r>
              <a:rPr lang="en-GB" i="1"/>
              <a:t>Over the world.</a:t>
            </a:r>
            <a:endParaRPr lang="en-GB"/>
          </a:p>
          <a:p>
            <a:r>
              <a:rPr lang="en-GB"/>
              <a:t>Somebody spoke to me, I knew it was an angel.</a:t>
            </a:r>
            <a:br>
              <a:rPr lang="en-GB"/>
            </a:br>
            <a:r>
              <a:rPr lang="en-GB"/>
              <a:t>He said: ‘There’s something that I think you ought to know.’</a:t>
            </a:r>
            <a:br>
              <a:rPr lang="en-GB"/>
            </a:br>
            <a:r>
              <a:rPr lang="en-GB"/>
              <a:t>Then he just smiled, said: ‘Don’t be afraid now,</a:t>
            </a:r>
            <a:br>
              <a:rPr lang="en-GB"/>
            </a:br>
            <a:r>
              <a:rPr lang="en-GB"/>
              <a:t>Sing a new song, let everyone know.’</a:t>
            </a:r>
            <a:br>
              <a:rPr lang="en-GB"/>
            </a:br>
            <a:br>
              <a:rPr lang="en-GB"/>
            </a:br>
            <a:r>
              <a:rPr lang="en-GB"/>
              <a:t>[Chorus]              </a:t>
            </a:r>
            <a:r>
              <a:rPr lang="en-GB" sz="2200"/>
              <a:t>Performance track</a:t>
            </a:r>
            <a:br>
              <a:rPr lang="en-GB"/>
            </a:br>
            <a:r>
              <a:rPr lang="en-GB"/>
              <a:t>And then he told me all about the baby Jesus,</a:t>
            </a:r>
            <a:br>
              <a:rPr lang="en-GB"/>
            </a:br>
            <a:r>
              <a:rPr lang="en-GB"/>
              <a:t>How to find him, where exactly I should go.</a:t>
            </a:r>
            <a:br>
              <a:rPr lang="en-GB"/>
            </a:br>
            <a:r>
              <a:rPr lang="en-GB"/>
              <a:t>Then he was joined by millions of others,</a:t>
            </a:r>
            <a:br>
              <a:rPr lang="en-GB"/>
            </a:br>
            <a:r>
              <a:rPr lang="en-GB"/>
              <a:t>Sing a new song, let everyone know.</a:t>
            </a:r>
            <a:br>
              <a:rPr lang="en-GB"/>
            </a:br>
            <a:br>
              <a:rPr lang="en-GB"/>
            </a:br>
            <a:r>
              <a:rPr lang="en-GB"/>
              <a:t>[Chorus]</a:t>
            </a:r>
            <a:br>
              <a:rPr lang="en-GB"/>
            </a:br>
            <a:br>
              <a:rPr lang="en-GB"/>
            </a:br>
            <a:r>
              <a:rPr lang="en-GB"/>
              <a:t>Well, did I dream or was I really on that hillside,</a:t>
            </a:r>
            <a:br>
              <a:rPr lang="en-GB"/>
            </a:br>
            <a:r>
              <a:rPr lang="en-GB"/>
              <a:t>On that Christmas night so very long ago?</a:t>
            </a:r>
            <a:br>
              <a:rPr lang="en-GB"/>
            </a:br>
            <a:r>
              <a:rPr lang="en-GB"/>
              <a:t>When he was born, Jesus our Saviour,</a:t>
            </a:r>
            <a:br>
              <a:rPr lang="en-GB"/>
            </a:br>
            <a:r>
              <a:rPr lang="en-GB"/>
              <a:t>Sing a new song, let everyone know.</a:t>
            </a:r>
            <a:br>
              <a:rPr lang="en-GB"/>
            </a:br>
            <a:br>
              <a:rPr lang="en-GB"/>
            </a:br>
            <a:r>
              <a:rPr lang="en-GB"/>
              <a:t>[Chorus]</a:t>
            </a:r>
          </a:p>
          <a:p>
            <a:r>
              <a:rPr lang="en-US" sz="2200"/>
              <a:t>                       Backing track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C601A0-B662-DA43-5015-20CF2C651339}"/>
              </a:ext>
            </a:extLst>
          </p:cNvPr>
          <p:cNvSpPr txBox="1"/>
          <p:nvPr/>
        </p:nvSpPr>
        <p:spPr>
          <a:xfrm>
            <a:off x="1050324" y="308919"/>
            <a:ext cx="2767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LOVE SHONE DOWN</a:t>
            </a:r>
          </a:p>
        </p:txBody>
      </p:sp>
      <p:pic>
        <p:nvPicPr>
          <p:cNvPr id="5" name="Love shone down (backing track)">
            <a:hlinkClick r:id="" action="ppaction://media"/>
            <a:extLst>
              <a:ext uri="{FF2B5EF4-FFF2-40B4-BE49-F238E27FC236}">
                <a16:creationId xmlns:a16="http://schemas.microsoft.com/office/drawing/2014/main" id="{E13BD2F7-E960-FDE2-37B5-C8997B1FA9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43267" y="5338118"/>
            <a:ext cx="510231" cy="510231"/>
          </a:xfrm>
          <a:prstGeom prst="rect">
            <a:avLst/>
          </a:prstGeom>
        </p:spPr>
      </p:pic>
      <p:pic>
        <p:nvPicPr>
          <p:cNvPr id="6" name="Love shone down (performance track)(1)">
            <a:hlinkClick r:id="" action="ppaction://media"/>
            <a:extLst>
              <a:ext uri="{FF2B5EF4-FFF2-40B4-BE49-F238E27FC236}">
                <a16:creationId xmlns:a16="http://schemas.microsoft.com/office/drawing/2014/main" id="{C3989D98-3401-59E7-2A25-A553E6AF4E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96948" y="5848349"/>
            <a:ext cx="510231" cy="51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0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29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Liam Doherty</dc:creator>
  <cp:revision>4</cp:revision>
  <dcterms:created xsi:type="dcterms:W3CDTF">2024-11-03T11:03:03Z</dcterms:created>
  <dcterms:modified xsi:type="dcterms:W3CDTF">2024-11-21T10:33:01Z</dcterms:modified>
</cp:coreProperties>
</file>