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E32564-AB64-3A4A-8F0A-DC95FB93A3D1}" v="1" dt="2025-11-18T10:37:43.5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D4617-9BED-3E50-FD79-9788CC491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668B2-AADD-9EE2-7211-B53472B6F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401B3-6D86-0B89-494C-E56B6580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1854-7D56-1646-993D-1A7C65BB540A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2E530-382D-9A76-9E42-60EBB2308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1BA1D-A733-98FC-6914-41F729B0A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552C-BC67-F545-9146-B1F665C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3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6727B-1EE6-6467-AE67-5E520B7C9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303B8-606C-BCA4-2221-63F9EAD76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D0EA6-5E21-9F8B-A59D-19717FDA7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1854-7D56-1646-993D-1A7C65BB540A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C1474-860B-062E-8FFD-2D68F53B5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F43AF-9999-120D-78DF-D3C21B8E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552C-BC67-F545-9146-B1F665C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21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4E4FCF-E4E5-1630-50C8-C54EE517A0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CF0246-E648-7926-967D-F4AF20406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9C387-B115-8B9B-05CD-40C088079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1854-7D56-1646-993D-1A7C65BB540A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0A11B-7147-E304-2B26-CE685BAF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62056-213C-F78E-D748-B6778A5C2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552C-BC67-F545-9146-B1F665C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8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6E5D8-EA98-5A54-D004-A8F702321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05E83-CFCA-4437-6881-4837B1B3C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2CF05-E679-8086-8C0B-1F10AEA4F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1854-7D56-1646-993D-1A7C65BB540A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176A6-765C-8AB7-BE52-897878150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5D208-D481-14C4-0DCA-8CBA5AE3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552C-BC67-F545-9146-B1F665C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3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83F4-3410-3749-AC9E-A2C315DE7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1911A-0840-1F99-A351-575472A67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7A639-7241-1FC1-EF28-0511E0CA2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1854-7D56-1646-993D-1A7C65BB540A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7027E-7476-A5C8-B1DF-30459B7B6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F2C55-20BA-F570-0957-88D43117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552C-BC67-F545-9146-B1F665C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12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CC82-7E3B-E02D-1405-47BE06834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A51F7-1B3A-3679-58BE-9BD5BDCA0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7DFCB-EBC9-ED4C-1932-42A2C0C6E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AAFCF-141C-8A7B-39B1-F633E26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1854-7D56-1646-993D-1A7C65BB540A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CFD62-68EA-7B4B-184D-E769143A0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FCF54-C41F-9E77-177A-5D63C824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552C-BC67-F545-9146-B1F665C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9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AB0AD-E51D-09CC-B774-E5429C640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EF688-5DA9-547A-6A6F-1EFFBBFE5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71BF71-3209-FEF0-4497-493FD8FFF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83106B-1943-2E9F-6FBD-89A4C04D3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75868E-1F55-1DB6-0D8E-A3A6F7B83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CECE98-072E-F41F-17ED-835179B2B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1854-7D56-1646-993D-1A7C65BB540A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12BC8D-7E8A-65E9-E65E-D6BD90A7E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E9150-630B-A195-6A93-49366322E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552C-BC67-F545-9146-B1F665C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6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C0534-CEEF-F950-05BD-F2EF313B5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1DEE8A-FB31-CB28-1B95-722CE379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1854-7D56-1646-993D-1A7C65BB540A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3AF89C-980F-191D-980D-B0117820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8C936-5038-3052-0AE1-2ACD0BF45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552C-BC67-F545-9146-B1F665C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62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C2EC8-0F10-78D4-9E14-43AB44EC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1854-7D56-1646-993D-1A7C65BB540A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2B4ADB-0969-CC08-6F80-7A69F6363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C4C5D-28C6-928E-FE59-A53D7D0C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552C-BC67-F545-9146-B1F665C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4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BAF94-35CF-B7AE-7B63-82C131789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F3E37-CAB7-5972-3E5A-B92499C0D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19E80-9165-47CA-D694-AD8C219F1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3DAD1-6D7E-1F03-1153-46C07604E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1854-7D56-1646-993D-1A7C65BB540A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08E99-6C98-84F1-4573-FE2C46A4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809EA-FCD7-81AA-75C0-1281519F8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552C-BC67-F545-9146-B1F665C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3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0A138-4EED-6888-78B5-B4870B13B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2FE17-75B3-B0CD-BB49-BEF40E84A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9B203B-CA27-D1ED-22B7-A6559A601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502595-0CA5-40CE-8DEB-503DCC8A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21854-7D56-1646-993D-1A7C65BB540A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1FF0D-6F50-35D8-91FB-E1DDB881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12AAC-A155-B6D5-7042-03155EC3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552C-BC67-F545-9146-B1F665C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22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0ADB99-932A-FC4D-2351-DFDD369F9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2F721-D1DF-59BB-180F-87C878BC5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500CD-D798-C6B2-603C-31D55B20D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821854-7D56-1646-993D-1A7C65BB540A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068C3-CC29-B02F-FE4D-8FD2C30A5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0D311-17A9-A104-AA2A-0C4EC09F9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DF552C-BC67-F545-9146-B1F665C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3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genius.com/16059870/Christmas-songs-the-twelve-days-of-christmas/Six-geese-a-laying" TargetMode="External"/><Relationship Id="rId13" Type="http://schemas.openxmlformats.org/officeDocument/2006/relationships/hyperlink" Target="https://genius.com/16059972/Christmas-songs-the-twelve-days-of-christmas/Eleven-pipers-piping" TargetMode="External"/><Relationship Id="rId3" Type="http://schemas.openxmlformats.org/officeDocument/2006/relationships/hyperlink" Target="https://genius.com/16059859/Christmas-songs-the-twelve-days-of-christmas/A-partridge-in-a-pear-tree" TargetMode="External"/><Relationship Id="rId7" Type="http://schemas.openxmlformats.org/officeDocument/2006/relationships/hyperlink" Target="https://genius.com/13354318/Christmas-songs-the-twelve-days-of-christmas/Five-golden-rings" TargetMode="External"/><Relationship Id="rId12" Type="http://schemas.openxmlformats.org/officeDocument/2006/relationships/hyperlink" Target="https://genius.com/16059929/Christmas-songs-the-twelve-days-of-christmas/Ten-lords-a-leaping" TargetMode="External"/><Relationship Id="rId2" Type="http://schemas.openxmlformats.org/officeDocument/2006/relationships/hyperlink" Target="https://genius.com/13322756/Christmas-songs-the-twelve-days-of-christmas/On-the-first-day-of-christmas-my-true-love-sent-to-m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nius.com/16059869/Christmas-songs-the-twelve-days-of-christmas/Four-calling-birds" TargetMode="External"/><Relationship Id="rId11" Type="http://schemas.openxmlformats.org/officeDocument/2006/relationships/hyperlink" Target="https://genius.com/16059906/Christmas-songs-the-twelve-days-of-christmas/Nine-ladies-dancing" TargetMode="External"/><Relationship Id="rId5" Type="http://schemas.openxmlformats.org/officeDocument/2006/relationships/hyperlink" Target="https://genius.com/16059868/Christmas-songs-the-twelve-days-of-christmas/Three-french-hens" TargetMode="External"/><Relationship Id="rId15" Type="http://schemas.openxmlformats.org/officeDocument/2006/relationships/hyperlink" Target="https://www.bbc.co.uk/teach/school-radio/articles/zmvp2sg" TargetMode="External"/><Relationship Id="rId10" Type="http://schemas.openxmlformats.org/officeDocument/2006/relationships/hyperlink" Target="https://genius.com/16059888/Christmas-songs-the-twelve-days-of-christmas/Eight-maids-a-milking" TargetMode="External"/><Relationship Id="rId4" Type="http://schemas.openxmlformats.org/officeDocument/2006/relationships/hyperlink" Target="https://genius.com/16059864/Christmas-songs-the-twelve-days-of-christmas/Two-turtle-doves-and" TargetMode="External"/><Relationship Id="rId9" Type="http://schemas.openxmlformats.org/officeDocument/2006/relationships/hyperlink" Target="https://genius.com/16059876/Christmas-songs-the-twelve-days-of-christmas/Seven-swans-a-swimming" TargetMode="External"/><Relationship Id="rId14" Type="http://schemas.openxmlformats.org/officeDocument/2006/relationships/hyperlink" Target="https://genius.com/16059988/Christmas-songs-the-twelve-days-of-christmas/Twelve-drummers-drumm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74E439-0506-3A06-D359-85B469FFBE03}"/>
              </a:ext>
            </a:extLst>
          </p:cNvPr>
          <p:cNvSpPr txBox="1"/>
          <p:nvPr/>
        </p:nvSpPr>
        <p:spPr>
          <a:xfrm>
            <a:off x="486888" y="368135"/>
            <a:ext cx="10628416" cy="1366527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GB" sz="1600" dirty="0">
                <a:latin typeface="Sassoon Infant Rg" panose="02000603020000020003" pitchFamily="2" charset="77"/>
              </a:rPr>
              <a:t>1.Can you feel the magic all around?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Jingling, tingling, festive sights and sounds.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Lights twinkle on the Christmas tree,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Presents are wrapped for you and me.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Wonder what’s inside,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You’ll have to wait and see…</a:t>
            </a:r>
          </a:p>
          <a:p>
            <a:r>
              <a:rPr lang="en-GB" sz="1600" b="1" dirty="0">
                <a:latin typeface="Sassoon Infant Rg" panose="02000603020000020003" pitchFamily="2" charset="77"/>
              </a:rPr>
              <a:t>CHORUS</a:t>
            </a:r>
          </a:p>
          <a:p>
            <a:r>
              <a:rPr lang="en-GB" sz="1600" dirty="0">
                <a:latin typeface="Sassoon Infant Rg" panose="02000603020000020003" pitchFamily="2" charset="77"/>
              </a:rPr>
              <a:t>Hear the bells ring out as we all shout,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It’s a wonderful time of year.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Choirs are singing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Songs that are bringing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Joy to all who hear.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‘Rejoice, rejoice’, the angels say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‘Celebrate this Christmas day.’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Join in, sing along, (x3)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Sing up, it’s Christmas!</a:t>
            </a: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r>
              <a:rPr lang="en-GB" sz="1600" dirty="0">
                <a:latin typeface="Sassoon Infant Rg" panose="02000603020000020003" pitchFamily="2" charset="77"/>
              </a:rPr>
              <a:t>2.Everyone together having fun.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Eating, drinking, Christmas has begun.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Songs being sung in harmony,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Dancing with joy and revelry.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Counting down the hours.         PERFOMANCE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 err="1">
                <a:latin typeface="Sassoon Infant Rg" panose="02000603020000020003" pitchFamily="2" charset="77"/>
              </a:rPr>
              <a:t>‘Til</a:t>
            </a:r>
            <a:r>
              <a:rPr lang="en-GB" sz="1600" dirty="0">
                <a:latin typeface="Sassoon Infant Rg" panose="02000603020000020003" pitchFamily="2" charset="77"/>
              </a:rPr>
              <a:t> we see if Santa’s been!</a:t>
            </a:r>
          </a:p>
          <a:p>
            <a:r>
              <a:rPr lang="en-GB" sz="1600" b="1" dirty="0">
                <a:latin typeface="Sassoon Infant Rg" panose="02000603020000020003" pitchFamily="2" charset="77"/>
              </a:rPr>
              <a:t>CHORUS</a:t>
            </a: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r>
              <a:rPr lang="en-GB" sz="1600" dirty="0">
                <a:latin typeface="Sassoon Infant Rg" panose="02000603020000020003" pitchFamily="2" charset="77"/>
              </a:rPr>
              <a:t>Clap your hands and stamp your feet,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Raise your voices, feel the beat.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Clap your hands and stamp your feet,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Raise your voices, feel the beat.</a:t>
            </a:r>
          </a:p>
          <a:p>
            <a:r>
              <a:rPr lang="en-GB" sz="1600" dirty="0">
                <a:latin typeface="Sassoon Infant Rg" panose="02000603020000020003" pitchFamily="2" charset="77"/>
              </a:rPr>
              <a:t>Clap your hands and stamp your feet,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Raise your voices, feel the beat.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Clap your hands and stamp your feet,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Raise your voices, feel the beat.</a:t>
            </a: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endParaRPr lang="en-GB" sz="1600" dirty="0">
              <a:latin typeface="Sassoon Infant Rg" panose="02000603020000020003" pitchFamily="2" charset="77"/>
            </a:endParaRPr>
          </a:p>
          <a:p>
            <a:r>
              <a:rPr lang="en-GB" sz="1600" dirty="0">
                <a:latin typeface="Sassoon Infant Rg" panose="02000603020000020003" pitchFamily="2" charset="77"/>
              </a:rPr>
              <a:t>Hear the bells ring out as we all shout, 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It’s a wonderful time of year. 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Choirs are singing Songs that are bringing 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Joy to all who hear. 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‘Rejoice, rejoice’, the angels say 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‘Celebrate this Christmas day.’ 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Join in, sing along, (x3)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Sing up, it’s Christmas!</a:t>
            </a:r>
          </a:p>
          <a:p>
            <a:r>
              <a:rPr lang="en-GB" sz="1600" dirty="0">
                <a:latin typeface="Sassoon Infant Rg" panose="02000603020000020003" pitchFamily="2" charset="77"/>
              </a:rPr>
              <a:t>Sing up, it’s Christmas!</a:t>
            </a:r>
            <a:br>
              <a:rPr lang="en-GB" sz="1600" dirty="0">
                <a:latin typeface="Sassoon Infant Rg" panose="02000603020000020003" pitchFamily="2" charset="77"/>
              </a:rPr>
            </a:br>
            <a:r>
              <a:rPr lang="en-GB" sz="1600" dirty="0">
                <a:latin typeface="Sassoon Infant Rg" panose="02000603020000020003" pitchFamily="2" charset="77"/>
              </a:rPr>
              <a:t>Sing up, it’s Christmas!                        </a:t>
            </a:r>
          </a:p>
          <a:p>
            <a:r>
              <a:rPr lang="en-GB" sz="1600" dirty="0">
                <a:latin typeface="Sassoon Infant Rg" panose="02000603020000020003" pitchFamily="2" charset="77"/>
              </a:rPr>
              <a:t>                                                      HARMONY</a:t>
            </a:r>
          </a:p>
          <a:p>
            <a:r>
              <a:rPr lang="en-US" dirty="0">
                <a:latin typeface="Sassoon Infant Rg" panose="02000603020000020003" pitchFamily="2" charset="77"/>
              </a:rPr>
              <a:t>BACKING</a:t>
            </a:r>
          </a:p>
        </p:txBody>
      </p:sp>
      <p:pic>
        <p:nvPicPr>
          <p:cNvPr id="6" name="Sing up, it's Christmas! (performance track - All Voices)">
            <a:hlinkClick r:id="" action="ppaction://media"/>
            <a:extLst>
              <a:ext uri="{FF2B5EF4-FFF2-40B4-BE49-F238E27FC236}">
                <a16:creationId xmlns:a16="http://schemas.microsoft.com/office/drawing/2014/main" id="{51B359FB-DA48-C029-8372-EEE4B7760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41436" y="5973701"/>
            <a:ext cx="516164" cy="516164"/>
          </a:xfrm>
          <a:prstGeom prst="rect">
            <a:avLst/>
          </a:prstGeom>
        </p:spPr>
      </p:pic>
      <p:pic>
        <p:nvPicPr>
          <p:cNvPr id="7" name="Sing up, it's Christmas! (backing track)">
            <a:hlinkClick r:id="" action="ppaction://media"/>
            <a:extLst>
              <a:ext uri="{FF2B5EF4-FFF2-40B4-BE49-F238E27FC236}">
                <a16:creationId xmlns:a16="http://schemas.microsoft.com/office/drawing/2014/main" id="{48BCFBD2-5CCB-803F-6BD8-D75629A6CB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05748" y="5825383"/>
            <a:ext cx="812800" cy="812800"/>
          </a:xfrm>
          <a:prstGeom prst="rect">
            <a:avLst/>
          </a:prstGeom>
        </p:spPr>
      </p:pic>
      <p:pic>
        <p:nvPicPr>
          <p:cNvPr id="8" name="Sing up, it's Christmas! (rehearsal track - Harmony)">
            <a:hlinkClick r:id="" action="ppaction://media"/>
            <a:extLst>
              <a:ext uri="{FF2B5EF4-FFF2-40B4-BE49-F238E27FC236}">
                <a16:creationId xmlns:a16="http://schemas.microsoft.com/office/drawing/2014/main" id="{27FFDC57-7749-9A7F-85AA-21E858D4DF1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76460" y="58253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9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88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073E5-70AC-A3C7-9BC1-95ACF61DA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assoon Infant Rg" panose="02000603020000020003" pitchFamily="2" charset="77"/>
              </a:rPr>
              <a:t>Winter Nights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6579-6A84-4A21-C79F-DC5BB5189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5727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Sassoon Infant Rg" panose="02000603020000020003" pitchFamily="2" charset="77"/>
              </a:rPr>
              <a:t>When the winter nights grow long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And the stars are shining bright,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I will rock you in my arms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And hold you through the night.</a:t>
            </a:r>
          </a:p>
          <a:p>
            <a:r>
              <a:rPr lang="en-GB" dirty="0">
                <a:latin typeface="Sassoon Infant Rg" panose="02000603020000020003" pitchFamily="2" charset="77"/>
              </a:rPr>
              <a:t>When the winter nights grow dark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And the fire is burning bright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I will rock you in my arms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Until the morning light, </a:t>
            </a:r>
          </a:p>
          <a:p>
            <a:r>
              <a:rPr lang="en-GB" dirty="0">
                <a:latin typeface="Sassoon Infant Rg" panose="02000603020000020003" pitchFamily="2" charset="77"/>
              </a:rPr>
              <a:t>And my arms will keep you safe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And the fire will keep you warm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And the song inside your soul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Gives you shelter from the storm.  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D0F50A-4C1D-96BD-0B4E-B6FA177B2F78}"/>
              </a:ext>
            </a:extLst>
          </p:cNvPr>
          <p:cNvSpPr txBox="1"/>
          <p:nvPr/>
        </p:nvSpPr>
        <p:spPr>
          <a:xfrm>
            <a:off x="7006442" y="1900052"/>
            <a:ext cx="2045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assoon Infant Rg" panose="02000603020000020003" pitchFamily="2" charset="77"/>
              </a:rPr>
              <a:t>Performance track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Winter nights (performance track)">
            <a:hlinkClick r:id="" action="ppaction://media"/>
            <a:extLst>
              <a:ext uri="{FF2B5EF4-FFF2-40B4-BE49-F238E27FC236}">
                <a16:creationId xmlns:a16="http://schemas.microsoft.com/office/drawing/2014/main" id="{60004D98-4CB2-E169-1BE9-3EDD855B8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4204" y="2403924"/>
            <a:ext cx="610150" cy="610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607D2A-A22B-8163-4186-189EA6AD64BA}"/>
              </a:ext>
            </a:extLst>
          </p:cNvPr>
          <p:cNvSpPr txBox="1"/>
          <p:nvPr/>
        </p:nvSpPr>
        <p:spPr>
          <a:xfrm>
            <a:off x="7148945" y="3764478"/>
            <a:ext cx="1584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assoon Infant Rg" panose="02000603020000020003" pitchFamily="2" charset="77"/>
              </a:rPr>
              <a:t>Backing track</a:t>
            </a:r>
          </a:p>
        </p:txBody>
      </p:sp>
      <p:pic>
        <p:nvPicPr>
          <p:cNvPr id="8" name="Winter nights (backing track)">
            <a:hlinkClick r:id="" action="ppaction://media"/>
            <a:extLst>
              <a:ext uri="{FF2B5EF4-FFF2-40B4-BE49-F238E27FC236}">
                <a16:creationId xmlns:a16="http://schemas.microsoft.com/office/drawing/2014/main" id="{CB40938A-225F-57F9-C72C-2D62C88F0F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5795" y="4464755"/>
            <a:ext cx="610151" cy="61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8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2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8BB3F-220E-4422-3BF0-D8018B650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9605" cy="134010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CCB340-575E-DFB6-6B1E-91899BB85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12745" y="365124"/>
            <a:ext cx="4544676" cy="5183059"/>
          </a:xfrm>
        </p:spPr>
      </p:pic>
      <p:pic>
        <p:nvPicPr>
          <p:cNvPr id="6" name="I love the flowers (backing track - slower version)">
            <a:hlinkClick r:id="" action="ppaction://media"/>
            <a:extLst>
              <a:ext uri="{FF2B5EF4-FFF2-40B4-BE49-F238E27FC236}">
                <a16:creationId xmlns:a16="http://schemas.microsoft.com/office/drawing/2014/main" id="{661240A6-C8FF-3F3D-347C-F268B4A8B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92810" y="1554763"/>
            <a:ext cx="812800" cy="812800"/>
          </a:xfrm>
          <a:prstGeom prst="rect">
            <a:avLst/>
          </a:prstGeom>
        </p:spPr>
      </p:pic>
      <p:pic>
        <p:nvPicPr>
          <p:cNvPr id="8" name="Audio Recording 10 Nov 2025 at 10:51:46">
            <a:hlinkClick r:id="" action="ppaction://media"/>
            <a:extLst>
              <a:ext uri="{FF2B5EF4-FFF2-40B4-BE49-F238E27FC236}">
                <a16:creationId xmlns:a16="http://schemas.microsoft.com/office/drawing/2014/main" id="{D28D9199-6D0A-AEFC-2587-5F2BAC336D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7762" y="3410465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E2E254-CB3F-967A-627B-D9FB7D4CD2B0}"/>
              </a:ext>
            </a:extLst>
          </p:cNvPr>
          <p:cNvSpPr txBox="1"/>
          <p:nvPr/>
        </p:nvSpPr>
        <p:spPr>
          <a:xfrm>
            <a:off x="6350251" y="3141318"/>
            <a:ext cx="205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Sing-along (sorry)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C84010-C5D4-F745-4D10-229B59B869D1}"/>
              </a:ext>
            </a:extLst>
          </p:cNvPr>
          <p:cNvSpPr txBox="1"/>
          <p:nvPr/>
        </p:nvSpPr>
        <p:spPr>
          <a:xfrm>
            <a:off x="6350251" y="1186249"/>
            <a:ext cx="15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Backing track</a:t>
            </a:r>
          </a:p>
        </p:txBody>
      </p:sp>
    </p:spTree>
    <p:extLst>
      <p:ext uri="{BB962C8B-B14F-4D97-AF65-F5344CB8AC3E}">
        <p14:creationId xmlns:p14="http://schemas.microsoft.com/office/powerpoint/2010/main" val="254858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8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185BF-471C-9727-3A0C-38B6068D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assoon Infant Rg" panose="02000603020000020003" pitchFamily="2" charset="77"/>
              </a:rPr>
              <a:t>Rudolph the Red-Nosed Reindeer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5F838-2A47-C25D-BBDB-BADC59838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9412"/>
            <a:ext cx="10965873" cy="52963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latin typeface="Sassoon Infant Rg" panose="02000603020000020003" pitchFamily="2" charset="77"/>
              </a:rPr>
              <a:t>Rudolph, the red-nosed reindeer,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Had a very shiny nose.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And if you ever saw it,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You would even say it glows.</a:t>
            </a:r>
            <a:br>
              <a:rPr lang="en-GB" dirty="0">
                <a:latin typeface="Sassoon Infant Rg" panose="02000603020000020003" pitchFamily="2" charset="77"/>
              </a:rPr>
            </a:b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All of the other reindeer,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Used to laugh and call him names.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They never let poor Rudolph,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Play in any reindeer games.</a:t>
            </a:r>
            <a:br>
              <a:rPr lang="en-GB" dirty="0">
                <a:latin typeface="Sassoon Infant Rg" panose="02000603020000020003" pitchFamily="2" charset="77"/>
              </a:rPr>
            </a:b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Then one foggy Christmas Eve,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Santa came to say,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"Rudolph with your nose so bright,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Won't you guide my sleigh tonight?"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Then how the reindeer loved him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As they shouted out with glee,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"Rudolph the red-nosed reindeer,</a:t>
            </a:r>
            <a:br>
              <a:rPr lang="en-GB" dirty="0">
                <a:latin typeface="Sassoon Infant Rg" panose="02000603020000020003" pitchFamily="2" charset="77"/>
              </a:rPr>
            </a:br>
            <a:r>
              <a:rPr lang="en-GB" dirty="0">
                <a:latin typeface="Sassoon Infant Rg" panose="02000603020000020003" pitchFamily="2" charset="77"/>
              </a:rPr>
              <a:t>You'll go down in history!"</a:t>
            </a:r>
            <a:endParaRPr lang="en-US" dirty="0">
              <a:latin typeface="Sassoon Infant Rg" panose="02000603020000020003" pitchFamily="2" charset="77"/>
            </a:endParaRPr>
          </a:p>
        </p:txBody>
      </p:sp>
      <p:pic>
        <p:nvPicPr>
          <p:cNvPr id="4" name="4 Rudolph BT">
            <a:hlinkClick r:id="" action="ppaction://media"/>
            <a:extLst>
              <a:ext uri="{FF2B5EF4-FFF2-40B4-BE49-F238E27FC236}">
                <a16:creationId xmlns:a16="http://schemas.microsoft.com/office/drawing/2014/main" id="{A82F23A2-2316-7580-4A4F-C8350B3EA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6617" y="3186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D3805-0051-05FB-C0D1-CB15B55DA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assoon Infant Rg" panose="02000603020000020003" pitchFamily="2" charset="77"/>
              </a:rPr>
              <a:t>12 days of Christmas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3626D-E861-2F6E-E50F-2258B98C5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9413"/>
            <a:ext cx="10515600" cy="478755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u="sng" dirty="0">
                <a:latin typeface="Sassoon Infant Rg" panose="02000603020000020003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the first day of Christmas, my true love sent to me</a:t>
            </a:r>
            <a:endParaRPr lang="en-GB" u="sng" dirty="0">
              <a:latin typeface="Sassoon Infant Rg" panose="02000603020000020003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u="sng" dirty="0">
                <a:latin typeface="Sassoon Infant Rg" panose="02000603020000020003" pitchFamily="2" charset="77"/>
              </a:rPr>
              <a:t>A </a:t>
            </a:r>
            <a:r>
              <a:rPr lang="en-GB" u="sng" dirty="0">
                <a:latin typeface="Sassoon Infant Rg" panose="02000603020000020003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partridge in a pear tree</a:t>
            </a:r>
            <a:endParaRPr lang="en-GB" u="sng" dirty="0">
              <a:latin typeface="Sassoon Infant Rg" panose="02000603020000020003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u="sng" dirty="0">
                <a:latin typeface="Sassoon Infant Rg" panose="02000603020000020003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Two turtle doves </a:t>
            </a:r>
            <a:br>
              <a:rPr lang="en-GB" u="sng" dirty="0">
                <a:latin typeface="Sassoon Infant Rg" panose="02000603020000020003" pitchFamily="2" charset="77"/>
              </a:rPr>
            </a:br>
            <a:r>
              <a:rPr lang="en-GB" u="sng" dirty="0">
                <a:latin typeface="Sassoon Infant Rg" panose="02000603020000020003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Three french hens</a:t>
            </a:r>
            <a:endParaRPr lang="en-GB" u="sng" dirty="0">
              <a:latin typeface="Sassoon Infant Rg" panose="02000603020000020003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u="sng" dirty="0">
                <a:latin typeface="Sassoon Infant Rg" panose="02000603020000020003" pitchFamily="2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Four calling birds</a:t>
            </a:r>
            <a:br>
              <a:rPr lang="en-GB" u="sng" dirty="0">
                <a:latin typeface="Sassoon Infant Rg" panose="02000603020000020003" pitchFamily="2" charset="77"/>
              </a:rPr>
            </a:br>
            <a:r>
              <a:rPr lang="en-GB" u="sng" dirty="0">
                <a:latin typeface="Sassoon Infant Rg" panose="02000603020000020003" pitchFamily="2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Five golden rings</a:t>
            </a:r>
            <a:br>
              <a:rPr lang="en-GB" u="sng" dirty="0">
                <a:latin typeface="Sassoon Infant Rg" panose="02000603020000020003" pitchFamily="2" charset="77"/>
              </a:rPr>
            </a:br>
            <a:r>
              <a:rPr lang="en-GB" u="sng" dirty="0">
                <a:latin typeface="Sassoon Infant Rg" panose="02000603020000020003" pitchFamily="2" charset="77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Six geese a-laying</a:t>
            </a:r>
            <a:br>
              <a:rPr lang="en-GB" u="sng" dirty="0">
                <a:latin typeface="Sassoon Infant Rg" panose="02000603020000020003" pitchFamily="2" charset="77"/>
              </a:rPr>
            </a:br>
            <a:r>
              <a:rPr lang="en-GB" u="sng" dirty="0">
                <a:latin typeface="Sassoon Infant Rg" panose="02000603020000020003" pitchFamily="2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Seven swans a-swimming</a:t>
            </a:r>
            <a:br>
              <a:rPr lang="en-GB" u="sng" dirty="0">
                <a:latin typeface="Sassoon Infant Rg" panose="02000603020000020003" pitchFamily="2" charset="77"/>
              </a:rPr>
            </a:br>
            <a:r>
              <a:rPr lang="en-GB" u="sng" dirty="0">
                <a:latin typeface="Sassoon Infant Rg" panose="02000603020000020003" pitchFamily="2" charset="77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Eight maids a-milking</a:t>
            </a:r>
            <a:br>
              <a:rPr lang="en-GB" u="sng" dirty="0">
                <a:latin typeface="Sassoon Infant Rg" panose="02000603020000020003" pitchFamily="2" charset="77"/>
              </a:rPr>
            </a:br>
            <a:r>
              <a:rPr lang="en-GB" u="sng" dirty="0">
                <a:latin typeface="Sassoon Infant Rg" panose="02000603020000020003" pitchFamily="2" charset="77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Nine ladies dancing</a:t>
            </a:r>
            <a:br>
              <a:rPr lang="en-GB" u="sng" dirty="0">
                <a:latin typeface="Sassoon Infant Rg" panose="02000603020000020003" pitchFamily="2" charset="77"/>
              </a:rPr>
            </a:br>
            <a:r>
              <a:rPr lang="en-GB" u="sng" dirty="0">
                <a:latin typeface="Sassoon Infant Rg" panose="02000603020000020003" pitchFamily="2" charset="77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Ten lords a-leaping</a:t>
            </a:r>
            <a:endParaRPr lang="en-GB" u="sng" dirty="0">
              <a:latin typeface="Sassoon Infant Rg" panose="02000603020000020003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u="sng" dirty="0">
                <a:latin typeface="Sassoon Infant Rg" panose="02000603020000020003" pitchFamily="2" charset="77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Eleven pipers piping</a:t>
            </a:r>
            <a:br>
              <a:rPr lang="en-GB" u="sng" dirty="0">
                <a:latin typeface="Sassoon Infant Rg" panose="02000603020000020003" pitchFamily="2" charset="77"/>
              </a:rPr>
            </a:br>
            <a:r>
              <a:rPr lang="en-GB" u="sng" dirty="0">
                <a:latin typeface="Sassoon Infant Rg" panose="02000603020000020003" pitchFamily="2" charset="77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Twelve drummers drumming</a:t>
            </a:r>
            <a:endParaRPr lang="en-GB" u="sng" dirty="0">
              <a:latin typeface="Sassoon Infant Rg" panose="02000603020000020003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u="sng" dirty="0">
                <a:latin typeface="Sassoon Infant Rg" panose="02000603020000020003" pitchFamily="2" charset="77"/>
                <a:hlinkClick r:id="rId15"/>
              </a:rPr>
              <a:t>https://www.bbc.co.uk/teach/school-radio/articles/zmvp2sg</a:t>
            </a:r>
            <a:endParaRPr lang="en-US" u="sng" dirty="0">
              <a:latin typeface="Sassoon Infant Rg" panose="02000603020000020003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u="sng" dirty="0">
              <a:latin typeface="Sassoon Infant Rg" panose="0200060302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0545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D00BFC-CBDB-ABD5-C84A-012E0FDD5ED7}"/>
              </a:ext>
            </a:extLst>
          </p:cNvPr>
          <p:cNvSpPr txBox="1"/>
          <p:nvPr/>
        </p:nvSpPr>
        <p:spPr>
          <a:xfrm>
            <a:off x="838200" y="153904"/>
            <a:ext cx="5726835" cy="6550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I'm dreaming of a White Christmas</a:t>
            </a: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Just like the ones I used to know</a:t>
            </a: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Where the treetops glisten</a:t>
            </a: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children listen</a:t>
            </a: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hear sleigh bells in the snow.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I'm dreaming of a white Christmas</a:t>
            </a: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every Christmas card I write</a:t>
            </a: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May your days be merry and bright</a:t>
            </a: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may all your Christmases be white.</a:t>
            </a: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I'm dreaming of a white Christmas</a:t>
            </a: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Just like the ones I used to know</a:t>
            </a: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Where the treetops glisten</a:t>
            </a: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children listen</a:t>
            </a: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hear sleigh bells in the snow</a:t>
            </a: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I'm dreaming of a white Christmas</a:t>
            </a: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every Christmas card I write</a:t>
            </a: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May your days be merry and bright</a:t>
            </a: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may all your Christmases be white</a:t>
            </a:r>
          </a:p>
        </p:txBody>
      </p:sp>
      <p:pic>
        <p:nvPicPr>
          <p:cNvPr id="6" name="White Christmas - Bing Crosby Karaoke Version KaraFun - KaraFun Karaoke (youtube)">
            <a:hlinkClick r:id="" action="ppaction://media"/>
            <a:extLst>
              <a:ext uri="{FF2B5EF4-FFF2-40B4-BE49-F238E27FC236}">
                <a16:creationId xmlns:a16="http://schemas.microsoft.com/office/drawing/2014/main" id="{0206284E-0244-07C0-ADE4-0A385FD0A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0356" y="1558843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461E1C-C5E9-B9A4-EA21-34136E8AEA61}"/>
              </a:ext>
            </a:extLst>
          </p:cNvPr>
          <p:cNvSpPr txBox="1"/>
          <p:nvPr/>
        </p:nvSpPr>
        <p:spPr>
          <a:xfrm>
            <a:off x="7073462" y="178676"/>
            <a:ext cx="2771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SNOWDROP CLASS ONLY</a:t>
            </a:r>
          </a:p>
        </p:txBody>
      </p:sp>
    </p:spTree>
    <p:extLst>
      <p:ext uri="{BB962C8B-B14F-4D97-AF65-F5344CB8AC3E}">
        <p14:creationId xmlns:p14="http://schemas.microsoft.com/office/powerpoint/2010/main" val="60976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752</Words>
  <Application>Microsoft Macintosh PowerPoint</Application>
  <PresentationFormat>Widescreen</PresentationFormat>
  <Paragraphs>65</Paragraphs>
  <Slides>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Sassoon Infant Rg</vt:lpstr>
      <vt:lpstr>Office Theme</vt:lpstr>
      <vt:lpstr>PowerPoint Presentation</vt:lpstr>
      <vt:lpstr>Winter Nights</vt:lpstr>
      <vt:lpstr>PowerPoint Presentation</vt:lpstr>
      <vt:lpstr>Rudolph the Red-Nosed Reindeer</vt:lpstr>
      <vt:lpstr>12 days of Christmas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Liam Doherty</dc:creator>
  <cp:lastModifiedBy>Liam Doherty</cp:lastModifiedBy>
  <cp:revision>3</cp:revision>
  <dcterms:created xsi:type="dcterms:W3CDTF">2025-11-01T16:49:26Z</dcterms:created>
  <dcterms:modified xsi:type="dcterms:W3CDTF">2025-11-18T10:54:44Z</dcterms:modified>
</cp:coreProperties>
</file>