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506" r:id="rId2"/>
    <p:sldId id="504" r:id="rId3"/>
    <p:sldId id="507" r:id="rId4"/>
    <p:sldId id="467" r:id="rId5"/>
    <p:sldId id="484" r:id="rId6"/>
    <p:sldId id="5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9128DD9-4284-494A-B870-C18CB0842348}">
          <p14:sldIdLst/>
        </p14:section>
        <p14:section name="SONGS" id="{37963777-E558-584F-932F-8B7DC07A07E6}">
          <p14:sldIdLst>
            <p14:sldId id="506"/>
            <p14:sldId id="504"/>
            <p14:sldId id="507"/>
            <p14:sldId id="467"/>
            <p14:sldId id="484"/>
            <p14:sldId id="5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F901E3-B332-2040-A499-0BC45605611E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57FE97-BE7F-3949-865E-CF8EF9F96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291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7FE97-BE7F-3949-865E-CF8EF9F9655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387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82F76-CBB9-8AF5-F79F-16BF85B56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37AEFA-E19E-ECA0-538F-ABD9552A76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F8758-7FA2-32DE-D0D7-5193A6E28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46F10-C27E-6142-A1C5-CF200A7A6319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D7A28-FA30-A816-C886-A775F53B1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E0A54-013E-CAB8-5E89-651344306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DAB40-5EF1-5440-95C3-E6B563DE9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252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9D9B4-D03E-4737-9AFE-EFCA5F0BA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01684B-B157-85C0-616F-7B804E8B86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9AC4F-393D-1644-1D80-E38D68FA6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46F10-C27E-6142-A1C5-CF200A7A6319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5B73C-8A4D-A33E-7CF7-0755EEE94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0B9C7-D725-BD82-7F4E-4A33A39CB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DAB40-5EF1-5440-95C3-E6B563DE9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535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4B6D85-474B-463C-3E61-3EE24BC201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78E301-3E6D-8DDF-BA99-12516BF0F9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1A595-5B30-910E-7E96-69D2E71BE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46F10-C27E-6142-A1C5-CF200A7A6319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4A2416-D47D-7560-9F45-10C74A816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7FD4DB-3A5F-AE95-A3BE-8CA92A4E3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DAB40-5EF1-5440-95C3-E6B563DE9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08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9F007-278A-727A-7EB1-1C2405508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8D232-9A10-CF46-4BA4-01855746F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F6C53-E68D-01DB-872F-806092805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46F10-C27E-6142-A1C5-CF200A7A6319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BFAD8C-7224-80E3-7601-095625B37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40D7F-3E9D-B07C-FD81-F2EC1D177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DAB40-5EF1-5440-95C3-E6B563DE9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47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C3204-CF52-E15A-DD82-503641183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E00B66-A4D6-3A03-3224-2E34E4DC2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8E4B0-C34A-CF24-AF38-D80B551AB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46F10-C27E-6142-A1C5-CF200A7A6319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53A3F-51A7-7031-7BC5-47BDEAFA2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9E24B6-8589-86FE-E2B0-8A1A83F94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DAB40-5EF1-5440-95C3-E6B563DE9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84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6656D-A306-CFFB-82E9-FA5A96D64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F881F-4395-FD43-C662-8DCD15804A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7F7BC0-4E29-286F-8A21-901A9D48F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B160A1-D3A6-FBCC-C5CE-C04223E4B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46F10-C27E-6142-A1C5-CF200A7A6319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DE23F-FCA5-D1F9-6722-D051F1AC5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439B9A-7C05-BF48-169A-4EA294F45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DAB40-5EF1-5440-95C3-E6B563DE9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795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E71A2-EDC8-4FA7-A8FD-DAEBC36B9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721E5F-E69C-7FA0-2932-62F9CCB8BA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DB1EE6-6AFD-8EA8-6436-397A9C2F89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736B0F-1924-834C-50BA-D09472AED3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537621-B79F-5971-8218-E0674CB0D4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5A2EAC-9EAF-7542-655A-8B2D93D66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46F10-C27E-6142-A1C5-CF200A7A6319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78DFF5-C588-F48A-4290-5D3A698E3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FBCB12-3EB7-B212-F794-13A8A7C45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DAB40-5EF1-5440-95C3-E6B563DE9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462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EE50-50BF-B09E-9765-845CB0BD9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DBFD46-EC94-B0AA-EE51-C69D818A5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46F10-C27E-6142-A1C5-CF200A7A6319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C165E-DCE3-2AF4-AE38-CF2041A14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C6AE22-ADE0-2313-808C-0777652B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DAB40-5EF1-5440-95C3-E6B563DE9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69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54CB1A-3CC5-CF16-5B14-794D4969C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46F10-C27E-6142-A1C5-CF200A7A6319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E5B029-9066-C11A-F9D1-1306C977B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F4DFE-9BAE-A4B8-2046-E18B1EEEB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DAB40-5EF1-5440-95C3-E6B563DE9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590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DB06C-5A21-1581-C909-7BDC53A9B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A03E3-E6EA-E11C-38C4-23BA6A93A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395A80-D687-0CF7-53D5-7B7143A55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3F0D52-E79E-20FE-30BB-D3BB97AD7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46F10-C27E-6142-A1C5-CF200A7A6319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521F3A-C60A-206B-BDF3-C96359694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43A4C7-3EFF-1B15-BE29-B16FFB3C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DAB40-5EF1-5440-95C3-E6B563DE9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463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80A7A-1891-4E95-A0D5-9D088268A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5F90B6-9F47-7EBD-6F2C-254AA04816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E0BA8-FDF4-C26C-778E-0622AA7D2B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F32055-61B4-4CD8-B2AC-8FFE195B5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46F10-C27E-6142-A1C5-CF200A7A6319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F3FCDD-6A9F-85A6-CB93-95E9A58A6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70B6AE-2312-7F12-988C-A9C0451EA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DAB40-5EF1-5440-95C3-E6B563DE9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793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AE7264-6D1E-FD29-647B-FDCB25EB2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FDE33B-2B67-78AF-12DE-612E8A3B8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F7972-8CC2-0301-FBB1-A8FBB3E113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B46F10-C27E-6142-A1C5-CF200A7A6319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8B291-11F6-8620-6EB1-0C8252AB33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6ED32-5963-608F-148E-AA577B832E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9DAB40-5EF1-5440-95C3-E6B563DE9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30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hyperlink" Target="https://www.youtube.com/watch?v=Ore4obZ3BEA&amp;t=4s" TargetMode="Externa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.png"/><Relationship Id="rId4" Type="http://schemas.openxmlformats.org/officeDocument/2006/relationships/hyperlink" Target="https://www.singup.org/song-bank/song/793-true-colors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28E84-F905-5019-C97B-1084B24B2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765" y="285008"/>
            <a:ext cx="11471562" cy="6329548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en-GB" sz="2000" dirty="0">
                <a:latin typeface="Sassoon Infant Rg" panose="02000603020000020003" pitchFamily="2" charset="77"/>
              </a:rPr>
              <a:t>I wish I knew how it would feel to be free</a:t>
            </a:r>
            <a:br>
              <a:rPr lang="en-GB" sz="2000" dirty="0">
                <a:latin typeface="Sassoon Infant Rg" panose="02000603020000020003" pitchFamily="2" charset="77"/>
              </a:rPr>
            </a:br>
            <a:r>
              <a:rPr lang="en-GB" sz="2000" dirty="0">
                <a:latin typeface="Sassoon Infant Rg" panose="02000603020000020003" pitchFamily="2" charset="77"/>
              </a:rPr>
              <a:t>I wish I could break all the chains holding me</a:t>
            </a:r>
            <a:br>
              <a:rPr lang="en-GB" sz="2000" dirty="0">
                <a:latin typeface="Sassoon Infant Rg" panose="02000603020000020003" pitchFamily="2" charset="77"/>
              </a:rPr>
            </a:br>
            <a:r>
              <a:rPr lang="en-GB" sz="2000" dirty="0">
                <a:latin typeface="Sassoon Infant Rg" panose="02000603020000020003" pitchFamily="2" charset="77"/>
              </a:rPr>
              <a:t>I wish I could say all the things that I should say</a:t>
            </a:r>
            <a:br>
              <a:rPr lang="en-GB" sz="2000" dirty="0">
                <a:latin typeface="Sassoon Infant Rg" panose="02000603020000020003" pitchFamily="2" charset="77"/>
              </a:rPr>
            </a:br>
            <a:r>
              <a:rPr lang="en-GB" sz="2000" dirty="0">
                <a:latin typeface="Sassoon Infant Rg" panose="02000603020000020003" pitchFamily="2" charset="77"/>
              </a:rPr>
              <a:t>Say '</a:t>
            </a:r>
            <a:r>
              <a:rPr lang="en-GB" sz="2000" dirty="0" err="1">
                <a:latin typeface="Sassoon Infant Rg" panose="02000603020000020003" pitchFamily="2" charset="77"/>
              </a:rPr>
              <a:t>em</a:t>
            </a:r>
            <a:r>
              <a:rPr lang="en-GB" sz="2000" dirty="0">
                <a:latin typeface="Sassoon Infant Rg" panose="02000603020000020003" pitchFamily="2" charset="77"/>
              </a:rPr>
              <a:t> loud say '</a:t>
            </a:r>
            <a:r>
              <a:rPr lang="en-GB" sz="2000" dirty="0" err="1">
                <a:latin typeface="Sassoon Infant Rg" panose="02000603020000020003" pitchFamily="2" charset="77"/>
              </a:rPr>
              <a:t>em</a:t>
            </a:r>
            <a:r>
              <a:rPr lang="en-GB" sz="2000" dirty="0">
                <a:latin typeface="Sassoon Infant Rg" panose="02000603020000020003" pitchFamily="2" charset="77"/>
              </a:rPr>
              <a:t> clear</a:t>
            </a:r>
            <a:br>
              <a:rPr lang="en-GB" sz="2000" dirty="0">
                <a:latin typeface="Sassoon Infant Rg" panose="02000603020000020003" pitchFamily="2" charset="77"/>
              </a:rPr>
            </a:br>
            <a:r>
              <a:rPr lang="en-GB" sz="2000" dirty="0">
                <a:latin typeface="Sassoon Infant Rg" panose="02000603020000020003" pitchFamily="2" charset="77"/>
              </a:rPr>
              <a:t>For the whole wide world to hear</a:t>
            </a:r>
            <a:br>
              <a:rPr lang="en-GB" sz="2000" dirty="0">
                <a:latin typeface="Sassoon Infant Rg" panose="02000603020000020003" pitchFamily="2" charset="77"/>
              </a:rPr>
            </a:br>
            <a:br>
              <a:rPr lang="en-GB" sz="2000" dirty="0">
                <a:latin typeface="Sassoon Infant Rg" panose="02000603020000020003" pitchFamily="2" charset="77"/>
              </a:rPr>
            </a:br>
            <a:r>
              <a:rPr lang="en-GB" sz="2000" dirty="0">
                <a:latin typeface="Sassoon Infant Rg" panose="02000603020000020003" pitchFamily="2" charset="77"/>
              </a:rPr>
              <a:t>I wish I could share</a:t>
            </a:r>
            <a:br>
              <a:rPr lang="en-GB" sz="2000" dirty="0">
                <a:latin typeface="Sassoon Infant Rg" panose="02000603020000020003" pitchFamily="2" charset="77"/>
              </a:rPr>
            </a:br>
            <a:r>
              <a:rPr lang="en-GB" sz="2000" dirty="0">
                <a:latin typeface="Sassoon Infant Rg" panose="02000603020000020003" pitchFamily="2" charset="77"/>
              </a:rPr>
              <a:t>All the love that's in my heart</a:t>
            </a:r>
            <a:br>
              <a:rPr lang="en-GB" sz="2000" dirty="0">
                <a:latin typeface="Sassoon Infant Rg" panose="02000603020000020003" pitchFamily="2" charset="77"/>
              </a:rPr>
            </a:br>
            <a:r>
              <a:rPr lang="en-GB" sz="2000" dirty="0">
                <a:latin typeface="Sassoon Infant Rg" panose="02000603020000020003" pitchFamily="2" charset="77"/>
              </a:rPr>
              <a:t>Remove all the bars that keep us apart</a:t>
            </a:r>
            <a:br>
              <a:rPr lang="en-GB" sz="2000" dirty="0">
                <a:latin typeface="Sassoon Infant Rg" panose="02000603020000020003" pitchFamily="2" charset="77"/>
              </a:rPr>
            </a:br>
            <a:r>
              <a:rPr lang="en-GB" sz="2000" dirty="0">
                <a:latin typeface="Sassoon Infant Rg" panose="02000603020000020003" pitchFamily="2" charset="77"/>
              </a:rPr>
              <a:t>And I wish you could know how it is to be me</a:t>
            </a:r>
            <a:br>
              <a:rPr lang="en-GB" sz="2000" dirty="0">
                <a:latin typeface="Sassoon Infant Rg" panose="02000603020000020003" pitchFamily="2" charset="77"/>
              </a:rPr>
            </a:br>
            <a:r>
              <a:rPr lang="en-GB" sz="2000" dirty="0">
                <a:latin typeface="Sassoon Infant Rg" panose="02000603020000020003" pitchFamily="2" charset="77"/>
              </a:rPr>
              <a:t>Then you'd see and agree that everyone should be free</a:t>
            </a:r>
            <a:br>
              <a:rPr lang="en-GB" sz="2000" dirty="0">
                <a:latin typeface="Sassoon Infant Rg" panose="02000603020000020003" pitchFamily="2" charset="77"/>
              </a:rPr>
            </a:br>
            <a:br>
              <a:rPr lang="en-GB" sz="2000" dirty="0">
                <a:latin typeface="Sassoon Infant Rg" panose="02000603020000020003" pitchFamily="2" charset="77"/>
              </a:rPr>
            </a:br>
            <a:r>
              <a:rPr lang="en-GB" sz="2000" dirty="0">
                <a:latin typeface="Sassoon Infant Rg" panose="02000603020000020003" pitchFamily="2" charset="77"/>
              </a:rPr>
              <a:t>I wish I could be like a bird in the sky</a:t>
            </a:r>
            <a:br>
              <a:rPr lang="en-GB" sz="2000" dirty="0">
                <a:latin typeface="Sassoon Infant Rg" panose="02000603020000020003" pitchFamily="2" charset="77"/>
              </a:rPr>
            </a:br>
            <a:r>
              <a:rPr lang="en-GB" sz="2000" dirty="0">
                <a:latin typeface="Sassoon Infant Rg" panose="02000603020000020003" pitchFamily="2" charset="77"/>
              </a:rPr>
              <a:t>How sweet it would be if I found I could fly</a:t>
            </a:r>
            <a:br>
              <a:rPr lang="en-GB" sz="2000" dirty="0">
                <a:latin typeface="Sassoon Infant Rg" panose="02000603020000020003" pitchFamily="2" charset="77"/>
              </a:rPr>
            </a:br>
            <a:r>
              <a:rPr lang="en-GB" sz="2000" dirty="0">
                <a:latin typeface="Sassoon Infant Rg" panose="02000603020000020003" pitchFamily="2" charset="77"/>
              </a:rPr>
              <a:t>Well I'd soar to the sun and look down at the sea</a:t>
            </a:r>
            <a:br>
              <a:rPr lang="en-GB" sz="2000" dirty="0">
                <a:latin typeface="Sassoon Infant Rg" panose="02000603020000020003" pitchFamily="2" charset="77"/>
              </a:rPr>
            </a:br>
            <a:r>
              <a:rPr lang="en-GB" sz="2000" dirty="0">
                <a:latin typeface="Sassoon Infant Rg" panose="02000603020000020003" pitchFamily="2" charset="77"/>
              </a:rPr>
              <a:t>And I'd sing cos I know how it feels to be free</a:t>
            </a:r>
            <a:br>
              <a:rPr lang="en-GB" sz="2000" dirty="0">
                <a:latin typeface="Sassoon Infant Rg" panose="02000603020000020003" pitchFamily="2" charset="77"/>
              </a:rPr>
            </a:br>
            <a:br>
              <a:rPr lang="en-GB" sz="2000" dirty="0">
                <a:latin typeface="Sassoon Infant Rg" panose="02000603020000020003" pitchFamily="2" charset="77"/>
              </a:rPr>
            </a:br>
            <a:r>
              <a:rPr lang="en-GB" sz="2000" dirty="0">
                <a:latin typeface="Sassoon Infant Rg" panose="02000603020000020003" pitchFamily="2" charset="77"/>
              </a:rPr>
              <a:t>I wish I knew how it would feel to be free</a:t>
            </a:r>
            <a:br>
              <a:rPr lang="en-GB" sz="2000" dirty="0">
                <a:latin typeface="Sassoon Infant Rg" panose="02000603020000020003" pitchFamily="2" charset="77"/>
              </a:rPr>
            </a:br>
            <a:r>
              <a:rPr lang="en-GB" sz="2000" dirty="0">
                <a:latin typeface="Sassoon Infant Rg" panose="02000603020000020003" pitchFamily="2" charset="77"/>
              </a:rPr>
              <a:t>I wish I could break all the chains holding me</a:t>
            </a:r>
            <a:br>
              <a:rPr lang="en-GB" sz="2000" dirty="0">
                <a:latin typeface="Sassoon Infant Rg" panose="02000603020000020003" pitchFamily="2" charset="77"/>
              </a:rPr>
            </a:br>
            <a:r>
              <a:rPr lang="en-GB" sz="2000" dirty="0">
                <a:latin typeface="Sassoon Infant Rg" panose="02000603020000020003" pitchFamily="2" charset="77"/>
              </a:rPr>
              <a:t>And I wish I could say all the things that I </a:t>
            </a:r>
            <a:r>
              <a:rPr lang="en-GB" sz="2000" dirty="0" err="1">
                <a:latin typeface="Sassoon Infant Rg" panose="02000603020000020003" pitchFamily="2" charset="77"/>
              </a:rPr>
              <a:t>wanna</a:t>
            </a:r>
            <a:r>
              <a:rPr lang="en-GB" sz="2000" dirty="0">
                <a:latin typeface="Sassoon Infant Rg" panose="02000603020000020003" pitchFamily="2" charset="77"/>
              </a:rPr>
              <a:t> say</a:t>
            </a:r>
            <a:br>
              <a:rPr lang="en-GB" sz="2000" dirty="0">
                <a:latin typeface="Sassoon Infant Rg" panose="02000603020000020003" pitchFamily="2" charset="77"/>
              </a:rPr>
            </a:br>
            <a:r>
              <a:rPr lang="en-GB" sz="2000" dirty="0">
                <a:latin typeface="Sassoon Infant Rg" panose="02000603020000020003" pitchFamily="2" charset="77"/>
              </a:rPr>
              <a:t>Say '</a:t>
            </a:r>
            <a:r>
              <a:rPr lang="en-GB" sz="2000" dirty="0" err="1">
                <a:latin typeface="Sassoon Infant Rg" panose="02000603020000020003" pitchFamily="2" charset="77"/>
              </a:rPr>
              <a:t>em</a:t>
            </a:r>
            <a:r>
              <a:rPr lang="en-GB" sz="2000" dirty="0">
                <a:latin typeface="Sassoon Infant Rg" panose="02000603020000020003" pitchFamily="2" charset="77"/>
              </a:rPr>
              <a:t> loud say '</a:t>
            </a:r>
            <a:r>
              <a:rPr lang="en-GB" sz="2000" dirty="0" err="1">
                <a:latin typeface="Sassoon Infant Rg" panose="02000603020000020003" pitchFamily="2" charset="77"/>
              </a:rPr>
              <a:t>em</a:t>
            </a:r>
            <a:r>
              <a:rPr lang="en-GB" sz="2000" dirty="0">
                <a:latin typeface="Sassoon Infant Rg" panose="02000603020000020003" pitchFamily="2" charset="77"/>
              </a:rPr>
              <a:t> clear</a:t>
            </a:r>
            <a:br>
              <a:rPr lang="en-GB" sz="2000" dirty="0">
                <a:latin typeface="Sassoon Infant Rg" panose="02000603020000020003" pitchFamily="2" charset="77"/>
              </a:rPr>
            </a:br>
            <a:r>
              <a:rPr lang="en-GB" sz="2000" dirty="0">
                <a:latin typeface="Sassoon Infant Rg" panose="02000603020000020003" pitchFamily="2" charset="77"/>
              </a:rPr>
              <a:t>For the whole wide world to hear</a:t>
            </a:r>
            <a:br>
              <a:rPr lang="en-GB" sz="2000" dirty="0">
                <a:latin typeface="Sassoon Infant Rg" panose="02000603020000020003" pitchFamily="2" charset="77"/>
              </a:rPr>
            </a:br>
            <a:r>
              <a:rPr lang="en-GB" sz="2000" dirty="0">
                <a:latin typeface="Sassoon Infant Rg" panose="02000603020000020003" pitchFamily="2" charset="77"/>
              </a:rPr>
              <a:t>Say '</a:t>
            </a:r>
            <a:r>
              <a:rPr lang="en-GB" sz="2000" dirty="0" err="1">
                <a:latin typeface="Sassoon Infant Rg" panose="02000603020000020003" pitchFamily="2" charset="77"/>
              </a:rPr>
              <a:t>em</a:t>
            </a:r>
            <a:r>
              <a:rPr lang="en-GB" sz="2000" dirty="0">
                <a:latin typeface="Sassoon Infant Rg" panose="02000603020000020003" pitchFamily="2" charset="77"/>
              </a:rPr>
              <a:t> loud say '</a:t>
            </a:r>
            <a:r>
              <a:rPr lang="en-GB" sz="2000" dirty="0" err="1">
                <a:latin typeface="Sassoon Infant Rg" panose="02000603020000020003" pitchFamily="2" charset="77"/>
              </a:rPr>
              <a:t>em</a:t>
            </a:r>
            <a:r>
              <a:rPr lang="en-GB" sz="2000" dirty="0">
                <a:latin typeface="Sassoon Infant Rg" panose="02000603020000020003" pitchFamily="2" charset="77"/>
              </a:rPr>
              <a:t> clear</a:t>
            </a:r>
            <a:br>
              <a:rPr lang="en-GB" sz="2000" dirty="0">
                <a:latin typeface="Sassoon Infant Rg" panose="02000603020000020003" pitchFamily="2" charset="77"/>
              </a:rPr>
            </a:br>
            <a:r>
              <a:rPr lang="en-GB" sz="2000" dirty="0">
                <a:latin typeface="Sassoon Infant Rg" panose="02000603020000020003" pitchFamily="2" charset="77"/>
              </a:rPr>
              <a:t>For the whole wide world to hear</a:t>
            </a:r>
            <a:br>
              <a:rPr lang="en-GB" sz="2000" dirty="0">
                <a:latin typeface="Sassoon Infant Rg" panose="02000603020000020003" pitchFamily="2" charset="77"/>
              </a:rPr>
            </a:br>
            <a:r>
              <a:rPr lang="en-GB" sz="2000" dirty="0">
                <a:latin typeface="Sassoon Infant Rg" panose="02000603020000020003" pitchFamily="2" charset="77"/>
              </a:rPr>
              <a:t>Say '</a:t>
            </a:r>
            <a:r>
              <a:rPr lang="en-GB" sz="2000" dirty="0" err="1">
                <a:latin typeface="Sassoon Infant Rg" panose="02000603020000020003" pitchFamily="2" charset="77"/>
              </a:rPr>
              <a:t>em</a:t>
            </a:r>
            <a:r>
              <a:rPr lang="en-GB" sz="2000" dirty="0">
                <a:latin typeface="Sassoon Infant Rg" panose="02000603020000020003" pitchFamily="2" charset="77"/>
              </a:rPr>
              <a:t> loud say '</a:t>
            </a:r>
            <a:r>
              <a:rPr lang="en-GB" sz="2000" dirty="0" err="1">
                <a:latin typeface="Sassoon Infant Rg" panose="02000603020000020003" pitchFamily="2" charset="77"/>
              </a:rPr>
              <a:t>em</a:t>
            </a:r>
            <a:r>
              <a:rPr lang="en-GB" sz="2000" dirty="0">
                <a:latin typeface="Sassoon Infant Rg" panose="02000603020000020003" pitchFamily="2" charset="77"/>
              </a:rPr>
              <a:t> clear</a:t>
            </a:r>
            <a:br>
              <a:rPr lang="en-GB" sz="2000" dirty="0">
                <a:latin typeface="Sassoon Infant Rg" panose="02000603020000020003" pitchFamily="2" charset="77"/>
              </a:rPr>
            </a:br>
            <a:r>
              <a:rPr lang="en-GB" sz="2000" dirty="0">
                <a:latin typeface="Sassoon Infant Rg" panose="02000603020000020003" pitchFamily="2" charset="77"/>
              </a:rPr>
              <a:t>For the whole wide world to hear</a:t>
            </a:r>
            <a:br>
              <a:rPr lang="en-GB" sz="2000" dirty="0">
                <a:latin typeface="Sassoon Infant Rg" panose="02000603020000020003" pitchFamily="2" charset="77"/>
              </a:rPr>
            </a:br>
            <a:endParaRPr lang="en-GB" sz="2000" dirty="0">
              <a:latin typeface="Sassoon Infant Rg" panose="02000603020000020003" pitchFamily="2" charset="77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>
                <a:latin typeface="Sassoon Infant Rg" panose="02000603020000020003" pitchFamily="2" charset="77"/>
              </a:rPr>
              <a:t>One love one blood</a:t>
            </a:r>
            <a:br>
              <a:rPr lang="en-GB" sz="2000" dirty="0">
                <a:latin typeface="Sassoon Infant Rg" panose="02000603020000020003" pitchFamily="2" charset="77"/>
              </a:rPr>
            </a:br>
            <a:r>
              <a:rPr lang="en-GB" sz="2000" dirty="0">
                <a:latin typeface="Sassoon Infant Rg" panose="02000603020000020003" pitchFamily="2" charset="77"/>
              </a:rPr>
              <a:t>One life you've got to do what you should</a:t>
            </a:r>
            <a:br>
              <a:rPr lang="en-GB" sz="2000" dirty="0">
                <a:latin typeface="Sassoon Infant Rg" panose="02000603020000020003" pitchFamily="2" charset="77"/>
              </a:rPr>
            </a:br>
            <a:r>
              <a:rPr lang="en-GB" sz="2000" dirty="0">
                <a:latin typeface="Sassoon Infant Rg" panose="02000603020000020003" pitchFamily="2" charset="77"/>
              </a:rPr>
              <a:t>One life with each other</a:t>
            </a:r>
            <a:br>
              <a:rPr lang="en-GB" sz="2000" dirty="0">
                <a:latin typeface="Sassoon Infant Rg" panose="02000603020000020003" pitchFamily="2" charset="77"/>
              </a:rPr>
            </a:br>
            <a:r>
              <a:rPr lang="en-GB" sz="2000" dirty="0">
                <a:latin typeface="Sassoon Infant Rg" panose="02000603020000020003" pitchFamily="2" charset="77"/>
              </a:rPr>
              <a:t>Sisters, brothers</a:t>
            </a:r>
            <a:br>
              <a:rPr lang="en-GB" sz="2000" dirty="0">
                <a:latin typeface="Sassoon Infant Rg" panose="02000603020000020003" pitchFamily="2" charset="77"/>
              </a:rPr>
            </a:br>
            <a:br>
              <a:rPr lang="en-GB" sz="2000" dirty="0">
                <a:latin typeface="Sassoon Infant Rg" panose="02000603020000020003" pitchFamily="2" charset="77"/>
              </a:rPr>
            </a:br>
            <a:r>
              <a:rPr lang="en-GB" sz="2000" dirty="0">
                <a:latin typeface="Sassoon Infant Rg" panose="02000603020000020003" pitchFamily="2" charset="77"/>
              </a:rPr>
              <a:t>One love but we're not the same</a:t>
            </a:r>
            <a:br>
              <a:rPr lang="en-GB" sz="2000" dirty="0">
                <a:latin typeface="Sassoon Infant Rg" panose="02000603020000020003" pitchFamily="2" charset="77"/>
              </a:rPr>
            </a:br>
            <a:r>
              <a:rPr lang="en-GB" sz="2000" dirty="0">
                <a:latin typeface="Sassoon Infant Rg" panose="02000603020000020003" pitchFamily="2" charset="77"/>
              </a:rPr>
              <a:t>We got to carry each other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>
                <a:latin typeface="Sassoon Infant Rg" panose="02000603020000020003" pitchFamily="2" charset="77"/>
              </a:rPr>
              <a:t>Carry each other</a:t>
            </a:r>
          </a:p>
          <a:p>
            <a:pPr marL="0" indent="0">
              <a:spcBef>
                <a:spcPts val="0"/>
              </a:spcBef>
              <a:buNone/>
            </a:pPr>
            <a:br>
              <a:rPr lang="en-GB" sz="2000" dirty="0">
                <a:latin typeface="Sassoon Infant Rg" panose="02000603020000020003" pitchFamily="2" charset="77"/>
              </a:rPr>
            </a:br>
            <a:r>
              <a:rPr lang="en-GB" sz="2000" dirty="0">
                <a:latin typeface="Sassoon Infant Rg" panose="02000603020000020003" pitchFamily="2" charset="77"/>
              </a:rPr>
              <a:t>Oh Oh Oh Oh Oh...</a:t>
            </a:r>
            <a:br>
              <a:rPr lang="en-GB" sz="2000" dirty="0">
                <a:latin typeface="Sassoon Infant Rg" panose="02000603020000020003" pitchFamily="2" charset="77"/>
              </a:rPr>
            </a:br>
            <a:br>
              <a:rPr lang="en-GB" sz="2000" dirty="0">
                <a:latin typeface="Sassoon Infant Rg" panose="02000603020000020003" pitchFamily="2" charset="77"/>
              </a:rPr>
            </a:br>
            <a:r>
              <a:rPr lang="en-GB" sz="2000" dirty="0">
                <a:latin typeface="Sassoon Infant Rg" panose="02000603020000020003" pitchFamily="2" charset="77"/>
              </a:rPr>
              <a:t>I wish I knew how it would feel to be free</a:t>
            </a:r>
            <a:br>
              <a:rPr lang="en-GB" sz="2000" dirty="0">
                <a:latin typeface="Sassoon Infant Rg" panose="02000603020000020003" pitchFamily="2" charset="77"/>
              </a:rPr>
            </a:br>
            <a:r>
              <a:rPr lang="en-GB" sz="2000" dirty="0">
                <a:latin typeface="Sassoon Infant Rg" panose="02000603020000020003" pitchFamily="2" charset="77"/>
              </a:rPr>
              <a:t>I wish I knew how it would feel to be free</a:t>
            </a:r>
          </a:p>
          <a:p>
            <a:pPr marL="0" indent="0">
              <a:buNone/>
            </a:pPr>
            <a:endParaRPr lang="en-GB" sz="3600" dirty="0">
              <a:effectLst/>
              <a:latin typeface="Sassoon Infant Rg" panose="02000603020000020003" pitchFamily="2" charset="77"/>
              <a:ea typeface="Times New Roman" panose="02020603050405020304" pitchFamily="18" charset="0"/>
            </a:endParaRPr>
          </a:p>
        </p:txBody>
      </p:sp>
      <p:pic>
        <p:nvPicPr>
          <p:cNvPr id="4" name="Lighthouse_Family_(I_Wish_I_Knew_How_It_Would_Feel_to_Be)_Free_One(Custom_Backing_Track)(2)">
            <a:hlinkClick r:id="" action="ppaction://media"/>
            <a:extLst>
              <a:ext uri="{FF2B5EF4-FFF2-40B4-BE49-F238E27FC236}">
                <a16:creationId xmlns:a16="http://schemas.microsoft.com/office/drawing/2014/main" id="{E82C7D4C-D35C-F1F4-E3DD-E751AE91BF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3221" y="5255244"/>
            <a:ext cx="812800" cy="812800"/>
          </a:xfrm>
          <a:prstGeom prst="rect">
            <a:avLst/>
          </a:prstGeom>
        </p:spPr>
      </p:pic>
      <p:pic>
        <p:nvPicPr>
          <p:cNvPr id="2" name="The Lighthouse Family - I Wish I Knew How It Would Feel To Be Free _ One">
            <a:hlinkClick r:id="" action="ppaction://media"/>
            <a:extLst>
              <a:ext uri="{FF2B5EF4-FFF2-40B4-BE49-F238E27FC236}">
                <a16:creationId xmlns:a16="http://schemas.microsoft.com/office/drawing/2014/main" id="{01468878-9627-EDE0-2CE5-3998C9A404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3221" y="59349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5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3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B3A29-63FE-3DDA-374A-7FACB47F2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061" y="285008"/>
            <a:ext cx="11547765" cy="6572991"/>
          </a:xfrm>
        </p:spPr>
        <p:txBody>
          <a:bodyPr numCol="2">
            <a:normAutofit fontScale="40000" lnSpcReduction="20000"/>
          </a:bodyPr>
          <a:lstStyle/>
          <a:p>
            <a:pPr marL="0" indent="0">
              <a:buNone/>
            </a:pPr>
            <a:r>
              <a:rPr lang="en-GB" sz="6400" dirty="0">
                <a:latin typeface="Sassoon Infant Rg" panose="02000603020000020003" pitchFamily="2" charset="77"/>
              </a:rPr>
              <a:t>I can see clearly now the rain has gone.</a:t>
            </a:r>
            <a:br>
              <a:rPr lang="en-GB" sz="6400" dirty="0">
                <a:latin typeface="Sassoon Infant Rg" panose="02000603020000020003" pitchFamily="2" charset="77"/>
              </a:rPr>
            </a:br>
            <a:r>
              <a:rPr lang="en-GB" sz="6400" dirty="0">
                <a:latin typeface="Sassoon Infant Rg" panose="02000603020000020003" pitchFamily="2" charset="77"/>
              </a:rPr>
              <a:t>I can see all obstacles in my way.</a:t>
            </a:r>
            <a:br>
              <a:rPr lang="en-GB" sz="6400" dirty="0">
                <a:latin typeface="Sassoon Infant Rg" panose="02000603020000020003" pitchFamily="2" charset="77"/>
              </a:rPr>
            </a:br>
            <a:r>
              <a:rPr lang="en-GB" sz="6400" dirty="0">
                <a:latin typeface="Sassoon Infant Rg" panose="02000603020000020003" pitchFamily="2" charset="77"/>
              </a:rPr>
              <a:t>Gone are the dark clouds that had me blind.</a:t>
            </a:r>
          </a:p>
          <a:p>
            <a:pPr marL="0" indent="0">
              <a:buNone/>
            </a:pPr>
            <a:r>
              <a:rPr lang="en-GB" sz="6400" dirty="0">
                <a:latin typeface="Sassoon Infant Rg" panose="02000603020000020003" pitchFamily="2" charset="77"/>
              </a:rPr>
              <a:t>It’s </a:t>
            </a:r>
            <a:r>
              <a:rPr lang="en-GB" sz="6400" dirty="0" err="1">
                <a:latin typeface="Sassoon Infant Rg" panose="02000603020000020003" pitchFamily="2" charset="77"/>
              </a:rPr>
              <a:t>gonna</a:t>
            </a:r>
            <a:r>
              <a:rPr lang="en-GB" sz="6400" dirty="0">
                <a:latin typeface="Sassoon Infant Rg" panose="02000603020000020003" pitchFamily="2" charset="77"/>
              </a:rPr>
              <a:t> be a bright (bright),</a:t>
            </a:r>
            <a:br>
              <a:rPr lang="en-GB" sz="6400" dirty="0">
                <a:latin typeface="Sassoon Infant Rg" panose="02000603020000020003" pitchFamily="2" charset="77"/>
              </a:rPr>
            </a:br>
            <a:r>
              <a:rPr lang="en-GB" sz="6400" dirty="0">
                <a:latin typeface="Sassoon Infant Rg" panose="02000603020000020003" pitchFamily="2" charset="77"/>
              </a:rPr>
              <a:t>Bright sunshiny day.</a:t>
            </a:r>
            <a:br>
              <a:rPr lang="en-GB" sz="6400" dirty="0">
                <a:latin typeface="Sassoon Infant Rg" panose="02000603020000020003" pitchFamily="2" charset="77"/>
              </a:rPr>
            </a:br>
            <a:r>
              <a:rPr lang="en-GB" sz="6400" dirty="0">
                <a:latin typeface="Sassoon Infant Rg" panose="02000603020000020003" pitchFamily="2" charset="77"/>
              </a:rPr>
              <a:t>It’s </a:t>
            </a:r>
            <a:r>
              <a:rPr lang="en-GB" sz="6400" dirty="0" err="1">
                <a:latin typeface="Sassoon Infant Rg" panose="02000603020000020003" pitchFamily="2" charset="77"/>
              </a:rPr>
              <a:t>gonna</a:t>
            </a:r>
            <a:r>
              <a:rPr lang="en-GB" sz="6400" dirty="0">
                <a:latin typeface="Sassoon Infant Rg" panose="02000603020000020003" pitchFamily="2" charset="77"/>
              </a:rPr>
              <a:t> be a bright (bright),</a:t>
            </a:r>
            <a:br>
              <a:rPr lang="en-GB" sz="6400" dirty="0">
                <a:latin typeface="Sassoon Infant Rg" panose="02000603020000020003" pitchFamily="2" charset="77"/>
              </a:rPr>
            </a:br>
            <a:r>
              <a:rPr lang="en-GB" sz="6400" dirty="0">
                <a:latin typeface="Sassoon Infant Rg" panose="02000603020000020003" pitchFamily="2" charset="77"/>
              </a:rPr>
              <a:t>Bright sunshiny day. </a:t>
            </a:r>
          </a:p>
          <a:p>
            <a:pPr marL="0" indent="0">
              <a:buNone/>
            </a:pPr>
            <a:r>
              <a:rPr lang="en-GB" sz="6400" dirty="0">
                <a:latin typeface="Sassoon Infant Rg" panose="02000603020000020003" pitchFamily="2" charset="77"/>
              </a:rPr>
              <a:t>I think I can make it now the pain has gone.</a:t>
            </a:r>
            <a:br>
              <a:rPr lang="en-GB" sz="6400" dirty="0">
                <a:latin typeface="Sassoon Infant Rg" panose="02000603020000020003" pitchFamily="2" charset="77"/>
              </a:rPr>
            </a:br>
            <a:r>
              <a:rPr lang="en-GB" sz="6400" dirty="0">
                <a:latin typeface="Sassoon Infant Rg" panose="02000603020000020003" pitchFamily="2" charset="77"/>
              </a:rPr>
              <a:t>All of the bad feelings have disappeared.</a:t>
            </a:r>
            <a:br>
              <a:rPr lang="en-GB" sz="6400" dirty="0">
                <a:latin typeface="Sassoon Infant Rg" panose="02000603020000020003" pitchFamily="2" charset="77"/>
              </a:rPr>
            </a:br>
            <a:r>
              <a:rPr lang="en-GB" sz="6400" dirty="0">
                <a:latin typeface="Sassoon Infant Rg" panose="02000603020000020003" pitchFamily="2" charset="77"/>
              </a:rPr>
              <a:t>Here is the rainbow I’ve been praying for.</a:t>
            </a:r>
          </a:p>
          <a:p>
            <a:pPr marL="0" indent="0">
              <a:buNone/>
            </a:pPr>
            <a:r>
              <a:rPr lang="en-GB" sz="6400" dirty="0">
                <a:latin typeface="Sassoon Infant Rg" panose="02000603020000020003" pitchFamily="2" charset="77"/>
              </a:rPr>
              <a:t>It’s </a:t>
            </a:r>
            <a:r>
              <a:rPr lang="en-GB" sz="6400" dirty="0" err="1">
                <a:latin typeface="Sassoon Infant Rg" panose="02000603020000020003" pitchFamily="2" charset="77"/>
              </a:rPr>
              <a:t>gonna</a:t>
            </a:r>
            <a:r>
              <a:rPr lang="en-GB" sz="6400" dirty="0">
                <a:latin typeface="Sassoon Infant Rg" panose="02000603020000020003" pitchFamily="2" charset="77"/>
              </a:rPr>
              <a:t> be a bright (bright),</a:t>
            </a:r>
            <a:br>
              <a:rPr lang="en-GB" sz="6400" dirty="0">
                <a:latin typeface="Sassoon Infant Rg" panose="02000603020000020003" pitchFamily="2" charset="77"/>
              </a:rPr>
            </a:br>
            <a:r>
              <a:rPr lang="en-GB" sz="6400" dirty="0">
                <a:latin typeface="Sassoon Infant Rg" panose="02000603020000020003" pitchFamily="2" charset="77"/>
              </a:rPr>
              <a:t>Bright sunshiny day. </a:t>
            </a:r>
          </a:p>
          <a:p>
            <a:pPr marL="0" indent="0">
              <a:buNone/>
            </a:pPr>
            <a:r>
              <a:rPr lang="en-GB" sz="6400" dirty="0">
                <a:latin typeface="Sassoon Infant Rg" panose="02000603020000020003" pitchFamily="2" charset="77"/>
              </a:rPr>
              <a:t>Look all around,</a:t>
            </a:r>
            <a:br>
              <a:rPr lang="en-GB" sz="6400" dirty="0">
                <a:latin typeface="Sassoon Infant Rg" panose="02000603020000020003" pitchFamily="2" charset="77"/>
              </a:rPr>
            </a:br>
            <a:r>
              <a:rPr lang="en-GB" sz="6400" dirty="0">
                <a:latin typeface="Sassoon Infant Rg" panose="02000603020000020003" pitchFamily="2" charset="77"/>
              </a:rPr>
              <a:t>There’s nothing but blue skies.</a:t>
            </a:r>
            <a:br>
              <a:rPr lang="en-GB" sz="6400" dirty="0">
                <a:latin typeface="Sassoon Infant Rg" panose="02000603020000020003" pitchFamily="2" charset="77"/>
              </a:rPr>
            </a:br>
            <a:r>
              <a:rPr lang="en-GB" sz="6400" dirty="0">
                <a:latin typeface="Sassoon Infant Rg" panose="02000603020000020003" pitchFamily="2" charset="77"/>
              </a:rPr>
              <a:t>Look straight ahead,</a:t>
            </a:r>
            <a:br>
              <a:rPr lang="en-GB" sz="6400" dirty="0">
                <a:latin typeface="Sassoon Infant Rg" panose="02000603020000020003" pitchFamily="2" charset="77"/>
              </a:rPr>
            </a:br>
            <a:r>
              <a:rPr lang="en-GB" sz="6400" dirty="0">
                <a:latin typeface="Sassoon Infant Rg" panose="02000603020000020003" pitchFamily="2" charset="77"/>
              </a:rPr>
              <a:t>Nothing but blue skies.</a:t>
            </a:r>
          </a:p>
          <a:p>
            <a:pPr marL="0" indent="0">
              <a:buNone/>
            </a:pPr>
            <a:r>
              <a:rPr lang="en-GB" sz="6400" dirty="0">
                <a:latin typeface="Sassoon Infant Rg" panose="02000603020000020003" pitchFamily="2" charset="77"/>
              </a:rPr>
              <a:t>Ah, ah,</a:t>
            </a:r>
            <a:br>
              <a:rPr lang="en-GB" sz="6400" dirty="0">
                <a:latin typeface="Sassoon Infant Rg" panose="02000603020000020003" pitchFamily="2" charset="77"/>
              </a:rPr>
            </a:br>
            <a:r>
              <a:rPr lang="en-GB" sz="6400" dirty="0">
                <a:latin typeface="Sassoon Infant Rg" panose="02000603020000020003" pitchFamily="2" charset="77"/>
              </a:rPr>
              <a:t>Ah, ah, ooh. </a:t>
            </a:r>
          </a:p>
          <a:p>
            <a:pPr marL="0" indent="0">
              <a:buNone/>
            </a:pPr>
            <a:r>
              <a:rPr lang="en-GB" sz="6400" dirty="0">
                <a:latin typeface="Sassoon Infant Rg" panose="02000603020000020003" pitchFamily="2" charset="77"/>
              </a:rPr>
              <a:t>I can see clearly now the rain has gone.</a:t>
            </a:r>
            <a:br>
              <a:rPr lang="en-GB" sz="6400" dirty="0">
                <a:latin typeface="Sassoon Infant Rg" panose="02000603020000020003" pitchFamily="2" charset="77"/>
              </a:rPr>
            </a:br>
            <a:r>
              <a:rPr lang="en-GB" sz="6400" dirty="0">
                <a:latin typeface="Sassoon Infant Rg" panose="02000603020000020003" pitchFamily="2" charset="77"/>
              </a:rPr>
              <a:t>I can see all obstacles in my way.</a:t>
            </a:r>
            <a:br>
              <a:rPr lang="en-GB" sz="6400" dirty="0">
                <a:latin typeface="Sassoon Infant Rg" panose="02000603020000020003" pitchFamily="2" charset="77"/>
              </a:rPr>
            </a:br>
            <a:r>
              <a:rPr lang="en-GB" sz="6400" dirty="0">
                <a:latin typeface="Sassoon Infant Rg" panose="02000603020000020003" pitchFamily="2" charset="77"/>
              </a:rPr>
              <a:t>Gone are the dark clouds that had me blind.</a:t>
            </a:r>
          </a:p>
          <a:p>
            <a:pPr marL="0" indent="0">
              <a:buNone/>
            </a:pPr>
            <a:r>
              <a:rPr lang="en-GB" sz="6400" dirty="0">
                <a:latin typeface="Sassoon Infant Rg" panose="02000603020000020003" pitchFamily="2" charset="77"/>
              </a:rPr>
              <a:t>It’s </a:t>
            </a:r>
            <a:r>
              <a:rPr lang="en-GB" sz="6400" dirty="0" err="1">
                <a:latin typeface="Sassoon Infant Rg" panose="02000603020000020003" pitchFamily="2" charset="77"/>
              </a:rPr>
              <a:t>gonna</a:t>
            </a:r>
            <a:r>
              <a:rPr lang="en-GB" sz="6400" dirty="0">
                <a:latin typeface="Sassoon Infant Rg" panose="02000603020000020003" pitchFamily="2" charset="77"/>
              </a:rPr>
              <a:t> be a bright (bright),</a:t>
            </a:r>
            <a:br>
              <a:rPr lang="en-GB" sz="6400" dirty="0">
                <a:latin typeface="Sassoon Infant Rg" panose="02000603020000020003" pitchFamily="2" charset="77"/>
              </a:rPr>
            </a:br>
            <a:r>
              <a:rPr lang="en-GB" sz="6400" dirty="0">
                <a:latin typeface="Sassoon Infant Rg" panose="02000603020000020003" pitchFamily="2" charset="77"/>
              </a:rPr>
              <a:t>Bright sunshiny day</a:t>
            </a:r>
            <a:br>
              <a:rPr lang="en-GB" sz="6400" dirty="0">
                <a:latin typeface="Sassoon Infant Rg" panose="02000603020000020003" pitchFamily="2" charset="77"/>
              </a:rPr>
            </a:br>
            <a:r>
              <a:rPr lang="en-GB" sz="6400" dirty="0">
                <a:latin typeface="Sassoon Infant Rg" panose="02000603020000020003" pitchFamily="2" charset="77"/>
              </a:rPr>
              <a:t>It’s </a:t>
            </a:r>
            <a:r>
              <a:rPr lang="en-GB" sz="6400" dirty="0" err="1">
                <a:latin typeface="Sassoon Infant Rg" panose="02000603020000020003" pitchFamily="2" charset="77"/>
              </a:rPr>
              <a:t>gonna</a:t>
            </a:r>
            <a:r>
              <a:rPr lang="en-GB" sz="6400" dirty="0">
                <a:latin typeface="Sassoon Infant Rg" panose="02000603020000020003" pitchFamily="2" charset="77"/>
              </a:rPr>
              <a:t> be a bright (bright),</a:t>
            </a:r>
            <a:br>
              <a:rPr lang="en-GB" sz="6400" dirty="0">
                <a:latin typeface="Sassoon Infant Rg" panose="02000603020000020003" pitchFamily="2" charset="77"/>
              </a:rPr>
            </a:br>
            <a:r>
              <a:rPr lang="en-GB" sz="6400" dirty="0">
                <a:latin typeface="Sassoon Infant Rg" panose="02000603020000020003" pitchFamily="2" charset="77"/>
              </a:rPr>
              <a:t>Bright sunshiny day</a:t>
            </a:r>
            <a:br>
              <a:rPr lang="en-GB" sz="6400" dirty="0">
                <a:latin typeface="Sassoon Infant Rg" panose="02000603020000020003" pitchFamily="2" charset="77"/>
              </a:rPr>
            </a:br>
            <a:br>
              <a:rPr lang="en-GB" sz="6400" dirty="0">
                <a:latin typeface="Sassoon Infant Rg" panose="02000603020000020003" pitchFamily="2" charset="77"/>
              </a:rPr>
            </a:br>
            <a:r>
              <a:rPr lang="en-GB" sz="6400" dirty="0">
                <a:latin typeface="Sassoon Infant Rg" panose="02000603020000020003" pitchFamily="2" charset="77"/>
              </a:rPr>
              <a:t>It’s </a:t>
            </a:r>
            <a:r>
              <a:rPr lang="en-GB" sz="6400" dirty="0" err="1">
                <a:latin typeface="Sassoon Infant Rg" panose="02000603020000020003" pitchFamily="2" charset="77"/>
              </a:rPr>
              <a:t>gonna</a:t>
            </a:r>
            <a:r>
              <a:rPr lang="en-GB" sz="6400" dirty="0">
                <a:latin typeface="Sassoon Infant Rg" panose="02000603020000020003" pitchFamily="2" charset="77"/>
              </a:rPr>
              <a:t> be a bright (bright),</a:t>
            </a:r>
            <a:br>
              <a:rPr lang="en-GB" sz="6400" dirty="0">
                <a:latin typeface="Sassoon Infant Rg" panose="02000603020000020003" pitchFamily="2" charset="77"/>
              </a:rPr>
            </a:br>
            <a:r>
              <a:rPr lang="en-GB" sz="6400" dirty="0">
                <a:latin typeface="Sassoon Infant Rg" panose="02000603020000020003" pitchFamily="2" charset="77"/>
              </a:rPr>
              <a:t>Bright sunshiny day</a:t>
            </a:r>
            <a:br>
              <a:rPr lang="en-GB" sz="6400" dirty="0">
                <a:latin typeface="Sassoon Infant Rg" panose="02000603020000020003" pitchFamily="2" charset="77"/>
              </a:rPr>
            </a:br>
            <a:r>
              <a:rPr lang="en-GB" sz="6400" dirty="0">
                <a:effectLst/>
                <a:latin typeface="Sassoon Infant Rg" panose="02000603020000020003" pitchFamily="2" charset="77"/>
              </a:rPr>
              <a:t>It’s </a:t>
            </a:r>
            <a:r>
              <a:rPr lang="en-GB" sz="6400" dirty="0" err="1">
                <a:effectLst/>
                <a:latin typeface="Sassoon Infant Rg" panose="02000603020000020003" pitchFamily="2" charset="77"/>
              </a:rPr>
              <a:t>gonna</a:t>
            </a:r>
            <a:r>
              <a:rPr lang="en-GB" sz="6400" dirty="0">
                <a:effectLst/>
                <a:latin typeface="Sassoon Infant Rg" panose="02000603020000020003" pitchFamily="2" charset="77"/>
              </a:rPr>
              <a:t> be a bright (bright),</a:t>
            </a:r>
            <a:br>
              <a:rPr lang="en-GB" sz="6400" dirty="0">
                <a:latin typeface="Sassoon Infant Rg" panose="02000603020000020003" pitchFamily="2" charset="77"/>
              </a:rPr>
            </a:br>
            <a:r>
              <a:rPr lang="en-GB" sz="6400" dirty="0">
                <a:latin typeface="Sassoon Infant Rg" panose="02000603020000020003" pitchFamily="2" charset="77"/>
              </a:rPr>
              <a:t>Bright sunshiny day-ee-yay-ee-yeah.</a:t>
            </a:r>
          </a:p>
          <a:p>
            <a:pPr marL="0" indent="0">
              <a:buNone/>
            </a:pPr>
            <a:r>
              <a:rPr lang="en-GB" sz="6400" dirty="0">
                <a:latin typeface="Sassoon Infant Rg" panose="02000603020000020003" pitchFamily="2" charset="77"/>
              </a:rPr>
              <a:t>Ooh.</a:t>
            </a:r>
          </a:p>
          <a:p>
            <a:endParaRPr lang="en-US" dirty="0"/>
          </a:p>
        </p:txBody>
      </p:sp>
      <p:pic>
        <p:nvPicPr>
          <p:cNvPr id="4" name="I can see clearly now (performance track)">
            <a:hlinkClick r:id="" action="ppaction://media"/>
            <a:extLst>
              <a:ext uri="{FF2B5EF4-FFF2-40B4-BE49-F238E27FC236}">
                <a16:creationId xmlns:a16="http://schemas.microsoft.com/office/drawing/2014/main" id="{6A59DE1E-C1E2-937B-E16A-2279AB1906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04977" y="4959702"/>
            <a:ext cx="1143968" cy="114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1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D8C72-764E-56D2-0E2F-D1BE336B1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7" y="154378"/>
            <a:ext cx="11092543" cy="6317673"/>
          </a:xfrm>
        </p:spPr>
        <p:txBody>
          <a:bodyPr numCol="3">
            <a:normAutofit fontScale="62500" lnSpcReduction="20000"/>
          </a:bodyPr>
          <a:lstStyle/>
          <a:p>
            <a:pPr marL="0" indent="0">
              <a:buNone/>
            </a:pPr>
            <a:r>
              <a:rPr lang="en-GB" sz="3300" dirty="0">
                <a:latin typeface="Sassoon Infant Rg" panose="02000603020000020003" pitchFamily="2" charset="77"/>
              </a:rPr>
              <a:t>There once was a ship that put to sea</a:t>
            </a:r>
            <a:br>
              <a:rPr lang="en-GB" sz="3300" dirty="0">
                <a:latin typeface="Sassoon Infant Rg" panose="02000603020000020003" pitchFamily="2" charset="77"/>
              </a:rPr>
            </a:br>
            <a:r>
              <a:rPr lang="en-GB" sz="3300" dirty="0">
                <a:latin typeface="Sassoon Infant Rg" panose="02000603020000020003" pitchFamily="2" charset="77"/>
              </a:rPr>
              <a:t>The name of the ship was the Billy O' Tea</a:t>
            </a:r>
            <a:br>
              <a:rPr lang="en-GB" sz="3300" dirty="0">
                <a:latin typeface="Sassoon Infant Rg" panose="02000603020000020003" pitchFamily="2" charset="77"/>
              </a:rPr>
            </a:br>
            <a:r>
              <a:rPr lang="en-GB" sz="3300" dirty="0">
                <a:latin typeface="Sassoon Infant Rg" panose="02000603020000020003" pitchFamily="2" charset="77"/>
              </a:rPr>
              <a:t>The winds blew up, her bow dipped down</a:t>
            </a:r>
            <a:br>
              <a:rPr lang="en-GB" sz="3300" dirty="0">
                <a:latin typeface="Sassoon Infant Rg" panose="02000603020000020003" pitchFamily="2" charset="77"/>
              </a:rPr>
            </a:br>
            <a:r>
              <a:rPr lang="en-GB" sz="3300" dirty="0">
                <a:latin typeface="Sassoon Infant Rg" panose="02000603020000020003" pitchFamily="2" charset="77"/>
              </a:rPr>
              <a:t>Oh blow, my bully boys, blow (huh)</a:t>
            </a:r>
          </a:p>
          <a:p>
            <a:pPr marL="0" indent="0">
              <a:buNone/>
            </a:pPr>
            <a:r>
              <a:rPr lang="en-GB" sz="3300" b="1" dirty="0">
                <a:latin typeface="Sassoon Infant Rg" panose="02000603020000020003" pitchFamily="2" charset="77"/>
              </a:rPr>
              <a:t>CHORUS</a:t>
            </a:r>
          </a:p>
          <a:p>
            <a:pPr marL="0" indent="0">
              <a:buNone/>
            </a:pPr>
            <a:r>
              <a:rPr lang="en-GB" sz="3300" b="1" dirty="0">
                <a:latin typeface="Sassoon Infant Rg" panose="02000603020000020003" pitchFamily="2" charset="77"/>
              </a:rPr>
              <a:t>Soon may the </a:t>
            </a:r>
            <a:r>
              <a:rPr lang="en-GB" sz="3300" b="1" dirty="0" err="1">
                <a:latin typeface="Sassoon Infant Rg" panose="02000603020000020003" pitchFamily="2" charset="77"/>
              </a:rPr>
              <a:t>Wellerman</a:t>
            </a:r>
            <a:r>
              <a:rPr lang="en-GB" sz="3300" b="1" dirty="0">
                <a:latin typeface="Sassoon Infant Rg" panose="02000603020000020003" pitchFamily="2" charset="77"/>
              </a:rPr>
              <a:t> come</a:t>
            </a:r>
            <a:br>
              <a:rPr lang="en-GB" sz="3300" b="1" dirty="0">
                <a:latin typeface="Sassoon Infant Rg" panose="02000603020000020003" pitchFamily="2" charset="77"/>
              </a:rPr>
            </a:br>
            <a:r>
              <a:rPr lang="en-GB" sz="3300" b="1" dirty="0">
                <a:latin typeface="Sassoon Infant Rg" panose="02000603020000020003" pitchFamily="2" charset="77"/>
              </a:rPr>
              <a:t>To bring us sugar and tea and rum</a:t>
            </a:r>
            <a:br>
              <a:rPr lang="en-GB" sz="3300" b="1" dirty="0">
                <a:latin typeface="Sassoon Infant Rg" panose="02000603020000020003" pitchFamily="2" charset="77"/>
              </a:rPr>
            </a:br>
            <a:r>
              <a:rPr lang="en-GB" sz="3300" b="1" dirty="0">
                <a:latin typeface="Sassoon Infant Rg" panose="02000603020000020003" pitchFamily="2" charset="77"/>
              </a:rPr>
              <a:t>One day, when the tonguing is done</a:t>
            </a:r>
            <a:br>
              <a:rPr lang="en-GB" sz="3300" b="1" dirty="0">
                <a:latin typeface="Sassoon Infant Rg" panose="02000603020000020003" pitchFamily="2" charset="77"/>
              </a:rPr>
            </a:br>
            <a:r>
              <a:rPr lang="en-GB" sz="3300" b="1" dirty="0">
                <a:latin typeface="Sassoon Infant Rg" panose="02000603020000020003" pitchFamily="2" charset="77"/>
              </a:rPr>
              <a:t>We'll take our leave and go</a:t>
            </a:r>
          </a:p>
          <a:p>
            <a:pPr marL="0" indent="0">
              <a:buNone/>
            </a:pPr>
            <a:r>
              <a:rPr lang="en-GB" sz="3300" dirty="0">
                <a:latin typeface="Sassoon Infant Rg" panose="02000603020000020003" pitchFamily="2" charset="77"/>
              </a:rPr>
              <a:t>She'd not been two weeks from shore</a:t>
            </a:r>
            <a:br>
              <a:rPr lang="en-GB" sz="3300" dirty="0">
                <a:latin typeface="Sassoon Infant Rg" panose="02000603020000020003" pitchFamily="2" charset="77"/>
              </a:rPr>
            </a:br>
            <a:r>
              <a:rPr lang="en-GB" sz="3300" dirty="0">
                <a:latin typeface="Sassoon Infant Rg" panose="02000603020000020003" pitchFamily="2" charset="77"/>
              </a:rPr>
              <a:t>When down on her a right whale bore</a:t>
            </a:r>
            <a:br>
              <a:rPr lang="en-GB" sz="3300" dirty="0">
                <a:latin typeface="Sassoon Infant Rg" panose="02000603020000020003" pitchFamily="2" charset="77"/>
              </a:rPr>
            </a:br>
            <a:r>
              <a:rPr lang="en-GB" sz="3300" dirty="0">
                <a:latin typeface="Sassoon Infant Rg" panose="02000603020000020003" pitchFamily="2" charset="77"/>
              </a:rPr>
              <a:t>The captain called all hands and swore</a:t>
            </a:r>
            <a:br>
              <a:rPr lang="en-GB" sz="3300" dirty="0">
                <a:latin typeface="Sassoon Infant Rg" panose="02000603020000020003" pitchFamily="2" charset="77"/>
              </a:rPr>
            </a:br>
            <a:r>
              <a:rPr lang="en-GB" sz="3300" dirty="0">
                <a:latin typeface="Sassoon Infant Rg" panose="02000603020000020003" pitchFamily="2" charset="77"/>
              </a:rPr>
              <a:t>He'd take that whale in tow (huh)</a:t>
            </a:r>
          </a:p>
          <a:p>
            <a:pPr marL="0" indent="0">
              <a:buNone/>
            </a:pPr>
            <a:endParaRPr lang="en-GB" sz="3300" b="1" dirty="0">
              <a:latin typeface="Sassoon Infant Rg" panose="02000603020000020003" pitchFamily="2" charset="77"/>
            </a:endParaRPr>
          </a:p>
          <a:p>
            <a:pPr marL="0" indent="0">
              <a:buNone/>
            </a:pPr>
            <a:endParaRPr lang="en-GB" sz="3300" b="1" dirty="0">
              <a:latin typeface="Sassoon Infant Rg" panose="02000603020000020003" pitchFamily="2" charset="77"/>
            </a:endParaRPr>
          </a:p>
          <a:p>
            <a:pPr marL="0" indent="0">
              <a:buNone/>
            </a:pPr>
            <a:r>
              <a:rPr lang="en-GB" sz="3300" b="1" dirty="0">
                <a:latin typeface="Sassoon Infant Rg" panose="02000603020000020003" pitchFamily="2" charset="77"/>
              </a:rPr>
              <a:t>CHORUS</a:t>
            </a:r>
          </a:p>
          <a:p>
            <a:pPr marL="0" indent="0">
              <a:buNone/>
            </a:pPr>
            <a:r>
              <a:rPr lang="en-GB" sz="3300" dirty="0">
                <a:latin typeface="Sassoon Infant Rg" panose="02000603020000020003" pitchFamily="2" charset="77"/>
              </a:rPr>
              <a:t>Da-da-da-da-da</a:t>
            </a:r>
            <a:br>
              <a:rPr lang="en-GB" sz="3300" dirty="0">
                <a:latin typeface="Sassoon Infant Rg" panose="02000603020000020003" pitchFamily="2" charset="77"/>
              </a:rPr>
            </a:br>
            <a:r>
              <a:rPr lang="en-GB" sz="3300" dirty="0">
                <a:latin typeface="Sassoon Infant Rg" panose="02000603020000020003" pitchFamily="2" charset="77"/>
              </a:rPr>
              <a:t>Da-da-da-da-da-da-da</a:t>
            </a:r>
            <a:br>
              <a:rPr lang="en-GB" sz="3300" dirty="0">
                <a:latin typeface="Sassoon Infant Rg" panose="02000603020000020003" pitchFamily="2" charset="77"/>
              </a:rPr>
            </a:br>
            <a:r>
              <a:rPr lang="en-GB" sz="3300" dirty="0">
                <a:latin typeface="Sassoon Infant Rg" panose="02000603020000020003" pitchFamily="2" charset="77"/>
              </a:rPr>
              <a:t>Da-da-da-da-da-da-da-da-da-da-da</a:t>
            </a:r>
          </a:p>
          <a:p>
            <a:pPr marL="0" indent="0">
              <a:buNone/>
            </a:pPr>
            <a:r>
              <a:rPr lang="en-GB" sz="3300" dirty="0">
                <a:latin typeface="Sassoon Infant Rg" panose="02000603020000020003" pitchFamily="2" charset="77"/>
              </a:rPr>
              <a:t>Before the boat had hit the water</a:t>
            </a:r>
            <a:br>
              <a:rPr lang="en-GB" sz="3300" dirty="0">
                <a:latin typeface="Sassoon Infant Rg" panose="02000603020000020003" pitchFamily="2" charset="77"/>
              </a:rPr>
            </a:br>
            <a:r>
              <a:rPr lang="en-GB" sz="3300" dirty="0">
                <a:latin typeface="Sassoon Infant Rg" panose="02000603020000020003" pitchFamily="2" charset="77"/>
              </a:rPr>
              <a:t>The whale's tail came up and caught her</a:t>
            </a:r>
            <a:br>
              <a:rPr lang="en-GB" sz="3300" dirty="0">
                <a:latin typeface="Sassoon Infant Rg" panose="02000603020000020003" pitchFamily="2" charset="77"/>
              </a:rPr>
            </a:br>
            <a:r>
              <a:rPr lang="en-GB" sz="3300" dirty="0">
                <a:latin typeface="Sassoon Infant Rg" panose="02000603020000020003" pitchFamily="2" charset="77"/>
              </a:rPr>
              <a:t>All hands to the side, harpooned and fought her</a:t>
            </a:r>
            <a:br>
              <a:rPr lang="en-GB" sz="3300" dirty="0">
                <a:latin typeface="Sassoon Infant Rg" panose="02000603020000020003" pitchFamily="2" charset="77"/>
              </a:rPr>
            </a:br>
            <a:r>
              <a:rPr lang="en-GB" sz="3300" dirty="0">
                <a:latin typeface="Sassoon Infant Rg" panose="02000603020000020003" pitchFamily="2" charset="77"/>
              </a:rPr>
              <a:t>When she dived down low (huh)</a:t>
            </a:r>
          </a:p>
          <a:p>
            <a:pPr marL="0" indent="0">
              <a:buNone/>
            </a:pPr>
            <a:r>
              <a:rPr lang="en-GB" sz="3300" b="1" dirty="0">
                <a:latin typeface="Sassoon Infant Rg" panose="02000603020000020003" pitchFamily="2" charset="77"/>
              </a:rPr>
              <a:t>CHORUS</a:t>
            </a:r>
          </a:p>
          <a:p>
            <a:pPr marL="0" indent="0">
              <a:buNone/>
            </a:pPr>
            <a:r>
              <a:rPr lang="en-GB" sz="3300" dirty="0">
                <a:latin typeface="Sassoon Infant Rg" panose="02000603020000020003" pitchFamily="2" charset="77"/>
              </a:rPr>
              <a:t>No line was cut, no whale was freed</a:t>
            </a:r>
            <a:br>
              <a:rPr lang="en-GB" sz="3300" dirty="0">
                <a:latin typeface="Sassoon Infant Rg" panose="02000603020000020003" pitchFamily="2" charset="77"/>
              </a:rPr>
            </a:br>
            <a:r>
              <a:rPr lang="en-GB" sz="3300" dirty="0">
                <a:latin typeface="Sassoon Infant Rg" panose="02000603020000020003" pitchFamily="2" charset="77"/>
              </a:rPr>
              <a:t>The captain's mind was not of greed</a:t>
            </a:r>
            <a:br>
              <a:rPr lang="en-GB" sz="3300" dirty="0">
                <a:latin typeface="Sassoon Infant Rg" panose="02000603020000020003" pitchFamily="2" charset="77"/>
              </a:rPr>
            </a:br>
            <a:r>
              <a:rPr lang="en-GB" sz="3300" dirty="0">
                <a:latin typeface="Sassoon Infant Rg" panose="02000603020000020003" pitchFamily="2" charset="77"/>
              </a:rPr>
              <a:t>And he belonged to the Whaleman's creed</a:t>
            </a:r>
            <a:br>
              <a:rPr lang="en-GB" sz="3300" dirty="0">
                <a:latin typeface="Sassoon Infant Rg" panose="02000603020000020003" pitchFamily="2" charset="77"/>
              </a:rPr>
            </a:br>
            <a:r>
              <a:rPr lang="en-GB" sz="3300" dirty="0">
                <a:latin typeface="Sassoon Infant Rg" panose="02000603020000020003" pitchFamily="2" charset="77"/>
              </a:rPr>
              <a:t>She took that ship in tow (huh)</a:t>
            </a:r>
          </a:p>
          <a:p>
            <a:pPr marL="0" indent="0">
              <a:buNone/>
            </a:pPr>
            <a:r>
              <a:rPr lang="en-GB" sz="3300" b="1" dirty="0">
                <a:latin typeface="Sassoon Infant Rg" panose="02000603020000020003" pitchFamily="2" charset="77"/>
              </a:rPr>
              <a:t>CHORUS</a:t>
            </a:r>
          </a:p>
          <a:p>
            <a:pPr marL="0" indent="0">
              <a:buNone/>
            </a:pPr>
            <a:r>
              <a:rPr lang="en-GB" sz="3300" dirty="0">
                <a:latin typeface="Sassoon Infant Rg" panose="02000603020000020003" pitchFamily="2" charset="77"/>
              </a:rPr>
              <a:t>Da-da-da-da-da</a:t>
            </a:r>
            <a:br>
              <a:rPr lang="en-GB" sz="3300" dirty="0">
                <a:latin typeface="Sassoon Infant Rg" panose="02000603020000020003" pitchFamily="2" charset="77"/>
              </a:rPr>
            </a:br>
            <a:r>
              <a:rPr lang="en-GB" sz="3300" dirty="0">
                <a:latin typeface="Sassoon Infant Rg" panose="02000603020000020003" pitchFamily="2" charset="77"/>
              </a:rPr>
              <a:t>Da-da-da-da-da-da-da</a:t>
            </a:r>
            <a:br>
              <a:rPr lang="en-GB" sz="3300" dirty="0">
                <a:latin typeface="Sassoon Infant Rg" panose="02000603020000020003" pitchFamily="2" charset="77"/>
              </a:rPr>
            </a:br>
            <a:r>
              <a:rPr lang="en-GB" sz="3300" dirty="0">
                <a:latin typeface="Sassoon Infant Rg" panose="02000603020000020003" pitchFamily="2" charset="77"/>
              </a:rPr>
              <a:t>Da-da-da-da-da-da-da-da-da-da-da</a:t>
            </a:r>
          </a:p>
          <a:p>
            <a:pPr marL="0" indent="0">
              <a:buNone/>
            </a:pPr>
            <a:endParaRPr lang="en-GB" sz="3300" dirty="0">
              <a:latin typeface="Sassoon Infant Rg" panose="02000603020000020003" pitchFamily="2" charset="77"/>
            </a:endParaRPr>
          </a:p>
          <a:p>
            <a:pPr marL="0" indent="0">
              <a:buNone/>
            </a:pPr>
            <a:endParaRPr lang="en-GB" sz="3300" dirty="0">
              <a:latin typeface="Sassoon Infant Rg" panose="02000603020000020003" pitchFamily="2" charset="77"/>
            </a:endParaRPr>
          </a:p>
          <a:p>
            <a:pPr marL="0" indent="0">
              <a:buNone/>
            </a:pPr>
            <a:r>
              <a:rPr lang="en-GB" sz="3300" dirty="0">
                <a:latin typeface="Sassoon Infant Rg" panose="02000603020000020003" pitchFamily="2" charset="77"/>
              </a:rPr>
              <a:t>For forty days or even more </a:t>
            </a:r>
            <a:br>
              <a:rPr lang="en-GB" sz="3300" dirty="0">
                <a:latin typeface="Sassoon Infant Rg" panose="02000603020000020003" pitchFamily="2" charset="77"/>
              </a:rPr>
            </a:br>
            <a:r>
              <a:rPr lang="en-GB" sz="3300" dirty="0">
                <a:latin typeface="Sassoon Infant Rg" panose="02000603020000020003" pitchFamily="2" charset="77"/>
              </a:rPr>
              <a:t>The line went slack then tight once more</a:t>
            </a:r>
            <a:br>
              <a:rPr lang="en-GB" sz="3300" dirty="0">
                <a:latin typeface="Sassoon Infant Rg" panose="02000603020000020003" pitchFamily="2" charset="77"/>
              </a:rPr>
            </a:br>
            <a:r>
              <a:rPr lang="en-GB" sz="3300" dirty="0">
                <a:latin typeface="Sassoon Infant Rg" panose="02000603020000020003" pitchFamily="2" charset="77"/>
              </a:rPr>
              <a:t>All boats were lost, there were only four</a:t>
            </a:r>
            <a:br>
              <a:rPr lang="en-GB" sz="3300" dirty="0">
                <a:latin typeface="Sassoon Infant Rg" panose="02000603020000020003" pitchFamily="2" charset="77"/>
              </a:rPr>
            </a:br>
            <a:r>
              <a:rPr lang="en-GB" sz="3300" dirty="0">
                <a:latin typeface="Sassoon Infant Rg" panose="02000603020000020003" pitchFamily="2" charset="77"/>
              </a:rPr>
              <a:t>But still that whale did go (huh)</a:t>
            </a:r>
          </a:p>
          <a:p>
            <a:pPr marL="0" indent="0">
              <a:buNone/>
            </a:pPr>
            <a:endParaRPr lang="en-GB" sz="3300" dirty="0">
              <a:latin typeface="Sassoon Infant Rg" panose="02000603020000020003" pitchFamily="2" charset="77"/>
            </a:endParaRPr>
          </a:p>
          <a:p>
            <a:pPr marL="0" indent="0">
              <a:buNone/>
            </a:pPr>
            <a:r>
              <a:rPr lang="en-GB" sz="3300" b="1" dirty="0">
                <a:latin typeface="Sassoon Infant Rg" panose="02000603020000020003" pitchFamily="2" charset="77"/>
              </a:rPr>
              <a:t>CHORUS</a:t>
            </a:r>
          </a:p>
          <a:p>
            <a:pPr marL="0" indent="0">
              <a:buNone/>
            </a:pPr>
            <a:r>
              <a:rPr lang="en-GB" sz="3300" dirty="0">
                <a:latin typeface="Sassoon Infant Rg" panose="02000603020000020003" pitchFamily="2" charset="77"/>
              </a:rPr>
              <a:t>As far as I've heard, the fight's still on</a:t>
            </a:r>
            <a:br>
              <a:rPr lang="en-GB" sz="3300" dirty="0">
                <a:latin typeface="Sassoon Infant Rg" panose="02000603020000020003" pitchFamily="2" charset="77"/>
              </a:rPr>
            </a:br>
            <a:r>
              <a:rPr lang="en-GB" sz="3300" dirty="0">
                <a:latin typeface="Sassoon Infant Rg" panose="02000603020000020003" pitchFamily="2" charset="77"/>
              </a:rPr>
              <a:t>The line's not cut, and the whale's not gone</a:t>
            </a:r>
            <a:br>
              <a:rPr lang="en-GB" sz="3300" dirty="0">
                <a:latin typeface="Sassoon Infant Rg" panose="02000603020000020003" pitchFamily="2" charset="77"/>
              </a:rPr>
            </a:br>
            <a:r>
              <a:rPr lang="en-GB" sz="3300" dirty="0">
                <a:latin typeface="Sassoon Infant Rg" panose="02000603020000020003" pitchFamily="2" charset="77"/>
              </a:rPr>
              <a:t>The </a:t>
            </a:r>
            <a:r>
              <a:rPr lang="en-GB" sz="3300" dirty="0" err="1">
                <a:latin typeface="Sassoon Infant Rg" panose="02000603020000020003" pitchFamily="2" charset="77"/>
              </a:rPr>
              <a:t>Wellerman</a:t>
            </a:r>
            <a:r>
              <a:rPr lang="en-GB" sz="3300" dirty="0">
                <a:latin typeface="Sassoon Infant Rg" panose="02000603020000020003" pitchFamily="2" charset="77"/>
              </a:rPr>
              <a:t> makes his regular call</a:t>
            </a:r>
            <a:br>
              <a:rPr lang="en-GB" sz="3300" dirty="0">
                <a:latin typeface="Sassoon Infant Rg" panose="02000603020000020003" pitchFamily="2" charset="77"/>
              </a:rPr>
            </a:br>
            <a:r>
              <a:rPr lang="en-GB" sz="3300" dirty="0">
                <a:latin typeface="Sassoon Infant Rg" panose="02000603020000020003" pitchFamily="2" charset="77"/>
              </a:rPr>
              <a:t>To encourage the captain, crew and all (huh)</a:t>
            </a:r>
          </a:p>
          <a:p>
            <a:pPr marL="0" indent="0">
              <a:buNone/>
            </a:pPr>
            <a:endParaRPr lang="en-GB" sz="3300" dirty="0">
              <a:latin typeface="Sassoon Infant Rg" panose="02000603020000020003" pitchFamily="2" charset="77"/>
            </a:endParaRPr>
          </a:p>
          <a:p>
            <a:pPr marL="0" indent="0">
              <a:buNone/>
            </a:pPr>
            <a:r>
              <a:rPr lang="en-GB" sz="3300" b="1" dirty="0">
                <a:latin typeface="Sassoon Infant Rg" panose="02000603020000020003" pitchFamily="2" charset="77"/>
              </a:rPr>
              <a:t>CHORUS X2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Nathan_Evans_Wellerman(Custom_Backing_Track-3)">
            <a:hlinkClick r:id="" action="ppaction://media"/>
            <a:extLst>
              <a:ext uri="{FF2B5EF4-FFF2-40B4-BE49-F238E27FC236}">
                <a16:creationId xmlns:a16="http://schemas.microsoft.com/office/drawing/2014/main" id="{04E0FA99-DD53-E8C9-D6BC-09BD01965A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78220" y="53383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7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80A2D-A2AC-5866-7329-1993BD745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1620"/>
          </a:xfrm>
        </p:spPr>
        <p:txBody>
          <a:bodyPr>
            <a:normAutofit fontScale="90000"/>
          </a:bodyPr>
          <a:lstStyle/>
          <a:p>
            <a:r>
              <a:rPr lang="en-US"/>
              <a:t>Three Little Birds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41CA2-AE49-A2B4-3013-B05D57CE6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40828"/>
            <a:ext cx="10515600" cy="5896303"/>
          </a:xfrm>
        </p:spPr>
        <p:txBody>
          <a:bodyPr numCol="2">
            <a:normAutofit fontScale="70000" lnSpcReduction="20000"/>
          </a:bodyPr>
          <a:lstStyle/>
          <a:p>
            <a:pPr marL="0" indent="0">
              <a:buNone/>
            </a:pPr>
            <a:r>
              <a:rPr lang="en-GB" sz="3600">
                <a:latin typeface="Sassoon Infant Rg" panose="02000603020000020003" pitchFamily="2" charset="77"/>
              </a:rPr>
              <a:t>Don’t worry </a:t>
            </a:r>
            <a:br>
              <a:rPr lang="en-GB" sz="3600">
                <a:latin typeface="Sassoon Infant Rg" panose="02000603020000020003" pitchFamily="2" charset="77"/>
              </a:rPr>
            </a:br>
            <a:r>
              <a:rPr lang="en-GB" sz="3600">
                <a:latin typeface="Sassoon Infant Rg" panose="02000603020000020003" pitchFamily="2" charset="77"/>
              </a:rPr>
              <a:t>About a thing,</a:t>
            </a:r>
            <a:br>
              <a:rPr lang="en-GB" sz="3600">
                <a:latin typeface="Sassoon Infant Rg" panose="02000603020000020003" pitchFamily="2" charset="77"/>
              </a:rPr>
            </a:br>
            <a:r>
              <a:rPr lang="en-GB" sz="3600">
                <a:latin typeface="Sassoon Infant Rg" panose="02000603020000020003" pitchFamily="2" charset="77"/>
              </a:rPr>
              <a:t>’Cos </a:t>
            </a:r>
            <a:r>
              <a:rPr lang="en-GB" sz="3600" err="1">
                <a:latin typeface="Sassoon Infant Rg" panose="02000603020000020003" pitchFamily="2" charset="77"/>
              </a:rPr>
              <a:t>ev’ry</a:t>
            </a:r>
            <a:r>
              <a:rPr lang="en-GB" sz="3600">
                <a:latin typeface="Sassoon Infant Rg" panose="02000603020000020003" pitchFamily="2" charset="77"/>
              </a:rPr>
              <a:t> little thing</a:t>
            </a:r>
            <a:br>
              <a:rPr lang="en-GB" sz="3600">
                <a:latin typeface="Sassoon Infant Rg" panose="02000603020000020003" pitchFamily="2" charset="77"/>
              </a:rPr>
            </a:br>
            <a:r>
              <a:rPr lang="en-GB" sz="3600">
                <a:latin typeface="Sassoon Infant Rg" panose="02000603020000020003" pitchFamily="2" charset="77"/>
              </a:rPr>
              <a:t>’</a:t>
            </a:r>
            <a:r>
              <a:rPr lang="en-GB" sz="3600" err="1">
                <a:latin typeface="Sassoon Infant Rg" panose="02000603020000020003" pitchFamily="2" charset="77"/>
              </a:rPr>
              <a:t>Sgonna</a:t>
            </a:r>
            <a:r>
              <a:rPr lang="en-GB" sz="3600">
                <a:latin typeface="Sassoon Infant Rg" panose="02000603020000020003" pitchFamily="2" charset="77"/>
              </a:rPr>
              <a:t> be alright.</a:t>
            </a:r>
          </a:p>
          <a:p>
            <a:pPr marL="0" indent="0">
              <a:buNone/>
            </a:pPr>
            <a:r>
              <a:rPr lang="en-GB" sz="3600">
                <a:latin typeface="Sassoon Infant Rg" panose="02000603020000020003" pitchFamily="2" charset="77"/>
              </a:rPr>
              <a:t>Singin’ don’t worry</a:t>
            </a:r>
            <a:br>
              <a:rPr lang="en-GB" sz="3600">
                <a:latin typeface="Sassoon Infant Rg" panose="02000603020000020003" pitchFamily="2" charset="77"/>
              </a:rPr>
            </a:br>
            <a:r>
              <a:rPr lang="en-GB" sz="3600">
                <a:latin typeface="Sassoon Infant Rg" panose="02000603020000020003" pitchFamily="2" charset="77"/>
              </a:rPr>
              <a:t>About a thing</a:t>
            </a:r>
            <a:br>
              <a:rPr lang="en-GB" sz="3600">
                <a:latin typeface="Sassoon Infant Rg" panose="02000603020000020003" pitchFamily="2" charset="77"/>
              </a:rPr>
            </a:br>
            <a:r>
              <a:rPr lang="en-GB" sz="3600">
                <a:latin typeface="Sassoon Infant Rg" panose="02000603020000020003" pitchFamily="2" charset="77"/>
              </a:rPr>
              <a:t>’Cos </a:t>
            </a:r>
            <a:r>
              <a:rPr lang="en-GB" sz="3600" err="1">
                <a:latin typeface="Sassoon Infant Rg" panose="02000603020000020003" pitchFamily="2" charset="77"/>
              </a:rPr>
              <a:t>ev’ry</a:t>
            </a:r>
            <a:r>
              <a:rPr lang="en-GB" sz="3600">
                <a:latin typeface="Sassoon Infant Rg" panose="02000603020000020003" pitchFamily="2" charset="77"/>
              </a:rPr>
              <a:t> little thing</a:t>
            </a:r>
            <a:br>
              <a:rPr lang="en-GB" sz="3600">
                <a:latin typeface="Sassoon Infant Rg" panose="02000603020000020003" pitchFamily="2" charset="77"/>
              </a:rPr>
            </a:br>
            <a:r>
              <a:rPr lang="en-GB" sz="3600">
                <a:latin typeface="Sassoon Infant Rg" panose="02000603020000020003" pitchFamily="2" charset="77"/>
              </a:rPr>
              <a:t>’</a:t>
            </a:r>
            <a:r>
              <a:rPr lang="en-GB" sz="3600" err="1">
                <a:latin typeface="Sassoon Infant Rg" panose="02000603020000020003" pitchFamily="2" charset="77"/>
              </a:rPr>
              <a:t>Sgonna</a:t>
            </a:r>
            <a:r>
              <a:rPr lang="en-GB" sz="3600">
                <a:latin typeface="Sassoon Infant Rg" panose="02000603020000020003" pitchFamily="2" charset="77"/>
              </a:rPr>
              <a:t> be alright.</a:t>
            </a:r>
          </a:p>
          <a:p>
            <a:pPr marL="0" indent="0">
              <a:buNone/>
            </a:pPr>
            <a:endParaRPr lang="en-GB" sz="3600">
              <a:latin typeface="Sassoon Infant Rg" panose="02000603020000020003" pitchFamily="2" charset="77"/>
            </a:endParaRPr>
          </a:p>
          <a:p>
            <a:pPr marL="0" indent="0">
              <a:buNone/>
            </a:pPr>
            <a:r>
              <a:rPr lang="en-GB" sz="3600">
                <a:latin typeface="Sassoon Infant Rg" panose="02000603020000020003" pitchFamily="2" charset="77"/>
              </a:rPr>
              <a:t>Rise up this morning,</a:t>
            </a:r>
            <a:br>
              <a:rPr lang="en-GB" sz="3600">
                <a:latin typeface="Sassoon Infant Rg" panose="02000603020000020003" pitchFamily="2" charset="77"/>
              </a:rPr>
            </a:br>
            <a:r>
              <a:rPr lang="en-GB" sz="3600">
                <a:latin typeface="Sassoon Infant Rg" panose="02000603020000020003" pitchFamily="2" charset="77"/>
              </a:rPr>
              <a:t>Smile with the rising sun,</a:t>
            </a:r>
            <a:br>
              <a:rPr lang="en-GB" sz="3600">
                <a:latin typeface="Sassoon Infant Rg" panose="02000603020000020003" pitchFamily="2" charset="77"/>
              </a:rPr>
            </a:br>
            <a:r>
              <a:rPr lang="en-GB" sz="3600">
                <a:latin typeface="Sassoon Infant Rg" panose="02000603020000020003" pitchFamily="2" charset="77"/>
              </a:rPr>
              <a:t>Three little birds pitch by my doorstep</a:t>
            </a:r>
            <a:br>
              <a:rPr lang="en-GB" sz="3600">
                <a:latin typeface="Sassoon Infant Rg" panose="02000603020000020003" pitchFamily="2" charset="77"/>
              </a:rPr>
            </a:br>
            <a:r>
              <a:rPr lang="en-GB" sz="3600">
                <a:latin typeface="Sassoon Infant Rg" panose="02000603020000020003" pitchFamily="2" charset="77"/>
              </a:rPr>
              <a:t>Singin’ sweet songs</a:t>
            </a:r>
            <a:br>
              <a:rPr lang="en-GB" sz="3600">
                <a:latin typeface="Sassoon Infant Rg" panose="02000603020000020003" pitchFamily="2" charset="77"/>
              </a:rPr>
            </a:br>
            <a:r>
              <a:rPr lang="en-GB" sz="3600">
                <a:latin typeface="Sassoon Infant Rg" panose="02000603020000020003" pitchFamily="2" charset="77"/>
              </a:rPr>
              <a:t>Of melodies pure and true,</a:t>
            </a:r>
            <a:br>
              <a:rPr lang="en-GB" sz="3600">
                <a:latin typeface="Sassoon Infant Rg" panose="02000603020000020003" pitchFamily="2" charset="77"/>
              </a:rPr>
            </a:br>
            <a:r>
              <a:rPr lang="en-GB" sz="3600">
                <a:latin typeface="Sassoon Infant Rg" panose="02000603020000020003" pitchFamily="2" charset="77"/>
              </a:rPr>
              <a:t>Singin’, ‘This is my message to you.’</a:t>
            </a:r>
          </a:p>
          <a:p>
            <a:pPr marL="0" indent="0">
              <a:buNone/>
            </a:pPr>
            <a:r>
              <a:rPr lang="en-GB" sz="3600">
                <a:latin typeface="Sassoon Infant Rg" panose="02000603020000020003" pitchFamily="2" charset="77"/>
              </a:rPr>
              <a:t>Singin’ don’t worry</a:t>
            </a:r>
            <a:br>
              <a:rPr lang="en-GB" sz="3600">
                <a:latin typeface="Sassoon Infant Rg" panose="02000603020000020003" pitchFamily="2" charset="77"/>
              </a:rPr>
            </a:br>
            <a:r>
              <a:rPr lang="en-GB" sz="3600">
                <a:latin typeface="Sassoon Infant Rg" panose="02000603020000020003" pitchFamily="2" charset="77"/>
              </a:rPr>
              <a:t>About a thing</a:t>
            </a:r>
            <a:br>
              <a:rPr lang="en-GB" sz="3600">
                <a:latin typeface="Sassoon Infant Rg" panose="02000603020000020003" pitchFamily="2" charset="77"/>
              </a:rPr>
            </a:br>
            <a:r>
              <a:rPr lang="en-GB" sz="3600">
                <a:latin typeface="Sassoon Infant Rg" panose="02000603020000020003" pitchFamily="2" charset="77"/>
              </a:rPr>
              <a:t>’Cos </a:t>
            </a:r>
            <a:r>
              <a:rPr lang="en-GB" sz="3600" err="1">
                <a:latin typeface="Sassoon Infant Rg" panose="02000603020000020003" pitchFamily="2" charset="77"/>
              </a:rPr>
              <a:t>ev’ry</a:t>
            </a:r>
            <a:r>
              <a:rPr lang="en-GB" sz="3600">
                <a:latin typeface="Sassoon Infant Rg" panose="02000603020000020003" pitchFamily="2" charset="77"/>
              </a:rPr>
              <a:t> little thing</a:t>
            </a:r>
            <a:br>
              <a:rPr lang="en-GB" sz="3600">
                <a:latin typeface="Sassoon Infant Rg" panose="02000603020000020003" pitchFamily="2" charset="77"/>
              </a:rPr>
            </a:br>
            <a:r>
              <a:rPr lang="en-GB" sz="3600">
                <a:latin typeface="Sassoon Infant Rg" panose="02000603020000020003" pitchFamily="2" charset="77"/>
              </a:rPr>
              <a:t>’</a:t>
            </a:r>
            <a:r>
              <a:rPr lang="en-GB" sz="3600" err="1">
                <a:latin typeface="Sassoon Infant Rg" panose="02000603020000020003" pitchFamily="2" charset="77"/>
              </a:rPr>
              <a:t>Sgonna</a:t>
            </a:r>
            <a:r>
              <a:rPr lang="en-GB" sz="3600">
                <a:latin typeface="Sassoon Infant Rg" panose="02000603020000020003" pitchFamily="2" charset="77"/>
              </a:rPr>
              <a:t> be alright.</a:t>
            </a:r>
          </a:p>
          <a:p>
            <a:pPr marL="0" indent="0">
              <a:buNone/>
            </a:pPr>
            <a:r>
              <a:rPr lang="en-GB" sz="3600">
                <a:latin typeface="Sassoon Infant Rg" panose="02000603020000020003" pitchFamily="2" charset="77"/>
              </a:rPr>
              <a:t>Singin’ don’t worry</a:t>
            </a:r>
            <a:br>
              <a:rPr lang="en-GB" sz="3600">
                <a:latin typeface="Sassoon Infant Rg" panose="02000603020000020003" pitchFamily="2" charset="77"/>
              </a:rPr>
            </a:br>
            <a:r>
              <a:rPr lang="en-GB" sz="3600">
                <a:latin typeface="Sassoon Infant Rg" panose="02000603020000020003" pitchFamily="2" charset="77"/>
              </a:rPr>
              <a:t>About a thing</a:t>
            </a:r>
            <a:br>
              <a:rPr lang="en-GB" sz="3600">
                <a:latin typeface="Sassoon Infant Rg" panose="02000603020000020003" pitchFamily="2" charset="77"/>
              </a:rPr>
            </a:br>
            <a:r>
              <a:rPr lang="en-GB" sz="3600">
                <a:latin typeface="Sassoon Infant Rg" panose="02000603020000020003" pitchFamily="2" charset="77"/>
              </a:rPr>
              <a:t>’Cos </a:t>
            </a:r>
            <a:r>
              <a:rPr lang="en-GB" sz="3600" err="1">
                <a:latin typeface="Sassoon Infant Rg" panose="02000603020000020003" pitchFamily="2" charset="77"/>
              </a:rPr>
              <a:t>ev’ry</a:t>
            </a:r>
            <a:r>
              <a:rPr lang="en-GB" sz="3600">
                <a:latin typeface="Sassoon Infant Rg" panose="02000603020000020003" pitchFamily="2" charset="77"/>
              </a:rPr>
              <a:t> little thing</a:t>
            </a:r>
            <a:br>
              <a:rPr lang="en-GB" sz="3600">
                <a:latin typeface="Sassoon Infant Rg" panose="02000603020000020003" pitchFamily="2" charset="77"/>
              </a:rPr>
            </a:br>
            <a:r>
              <a:rPr lang="en-GB" sz="3600">
                <a:latin typeface="Sassoon Infant Rg" panose="02000603020000020003" pitchFamily="2" charset="77"/>
              </a:rPr>
              <a:t>’</a:t>
            </a:r>
            <a:r>
              <a:rPr lang="en-GB" sz="3600" err="1">
                <a:latin typeface="Sassoon Infant Rg" panose="02000603020000020003" pitchFamily="2" charset="77"/>
              </a:rPr>
              <a:t>Sgonna</a:t>
            </a:r>
            <a:r>
              <a:rPr lang="en-GB" sz="3600">
                <a:latin typeface="Sassoon Infant Rg" panose="02000603020000020003" pitchFamily="2" charset="77"/>
              </a:rPr>
              <a:t> be alright.</a:t>
            </a:r>
          </a:p>
          <a:p>
            <a:pPr marL="0" indent="0">
              <a:buNone/>
            </a:pPr>
            <a:r>
              <a:rPr lang="en-GB" sz="3600">
                <a:latin typeface="Sassoon Infant Rg" panose="02000603020000020003" pitchFamily="2" charset="77"/>
              </a:rPr>
              <a:t>Rise up this morning,</a:t>
            </a:r>
            <a:br>
              <a:rPr lang="en-GB" sz="3600">
                <a:latin typeface="Sassoon Infant Rg" panose="02000603020000020003" pitchFamily="2" charset="77"/>
              </a:rPr>
            </a:br>
            <a:r>
              <a:rPr lang="en-GB" sz="3600">
                <a:latin typeface="Sassoon Infant Rg" panose="02000603020000020003" pitchFamily="2" charset="77"/>
              </a:rPr>
              <a:t>Smile with the rising sun,</a:t>
            </a:r>
            <a:br>
              <a:rPr lang="en-GB" sz="3600">
                <a:latin typeface="Sassoon Infant Rg" panose="02000603020000020003" pitchFamily="2" charset="77"/>
              </a:rPr>
            </a:br>
            <a:r>
              <a:rPr lang="en-GB" sz="3600">
                <a:latin typeface="Sassoon Infant Rg" panose="02000603020000020003" pitchFamily="2" charset="77"/>
              </a:rPr>
              <a:t>Three little birds pitch by my doorstep</a:t>
            </a:r>
            <a:br>
              <a:rPr lang="en-GB" sz="3600">
                <a:latin typeface="Sassoon Infant Rg" panose="02000603020000020003" pitchFamily="2" charset="77"/>
              </a:rPr>
            </a:br>
            <a:r>
              <a:rPr lang="en-GB" sz="3600">
                <a:latin typeface="Sassoon Infant Rg" panose="02000603020000020003" pitchFamily="2" charset="77"/>
              </a:rPr>
              <a:t>Singin’ sweet songs</a:t>
            </a:r>
            <a:br>
              <a:rPr lang="en-GB" sz="3600">
                <a:latin typeface="Sassoon Infant Rg" panose="02000603020000020003" pitchFamily="2" charset="77"/>
              </a:rPr>
            </a:br>
            <a:r>
              <a:rPr lang="en-GB" sz="3600">
                <a:latin typeface="Sassoon Infant Rg" panose="02000603020000020003" pitchFamily="2" charset="77"/>
              </a:rPr>
              <a:t>Of melodies pure and true,</a:t>
            </a:r>
            <a:br>
              <a:rPr lang="en-GB" sz="3600">
                <a:latin typeface="Sassoon Infant Rg" panose="02000603020000020003" pitchFamily="2" charset="77"/>
              </a:rPr>
            </a:br>
            <a:r>
              <a:rPr lang="en-GB" sz="3600">
                <a:latin typeface="Sassoon Infant Rg" panose="02000603020000020003" pitchFamily="2" charset="77"/>
              </a:rPr>
              <a:t>Singin’, ‘This is my message to you.’</a:t>
            </a:r>
          </a:p>
          <a:p>
            <a:pPr marL="0" indent="0">
              <a:buNone/>
            </a:pPr>
            <a:r>
              <a:rPr lang="en-GB" sz="3600">
                <a:latin typeface="Sassoon Infant Rg" panose="02000603020000020003" pitchFamily="2" charset="77"/>
              </a:rPr>
              <a:t>Singin’ don’t worry</a:t>
            </a:r>
            <a:br>
              <a:rPr lang="en-GB" sz="3600">
                <a:latin typeface="Sassoon Infant Rg" panose="02000603020000020003" pitchFamily="2" charset="77"/>
              </a:rPr>
            </a:br>
            <a:r>
              <a:rPr lang="en-GB" sz="3600">
                <a:latin typeface="Sassoon Infant Rg" panose="02000603020000020003" pitchFamily="2" charset="77"/>
              </a:rPr>
              <a:t>About a thing</a:t>
            </a:r>
            <a:br>
              <a:rPr lang="en-GB" sz="3600">
                <a:latin typeface="Sassoon Infant Rg" panose="02000603020000020003" pitchFamily="2" charset="77"/>
              </a:rPr>
            </a:br>
            <a:r>
              <a:rPr lang="en-GB" sz="3600">
                <a:latin typeface="Sassoon Infant Rg" panose="02000603020000020003" pitchFamily="2" charset="77"/>
              </a:rPr>
              <a:t>’Cos </a:t>
            </a:r>
            <a:r>
              <a:rPr lang="en-GB" sz="3600" err="1">
                <a:latin typeface="Sassoon Infant Rg" panose="02000603020000020003" pitchFamily="2" charset="77"/>
              </a:rPr>
              <a:t>ev’ry</a:t>
            </a:r>
            <a:r>
              <a:rPr lang="en-GB" sz="3600">
                <a:latin typeface="Sassoon Infant Rg" panose="02000603020000020003" pitchFamily="2" charset="77"/>
              </a:rPr>
              <a:t> little thing</a:t>
            </a:r>
            <a:br>
              <a:rPr lang="en-GB" sz="3600">
                <a:latin typeface="Sassoon Infant Rg" panose="02000603020000020003" pitchFamily="2" charset="77"/>
              </a:rPr>
            </a:br>
            <a:r>
              <a:rPr lang="en-GB" sz="3600">
                <a:latin typeface="Sassoon Infant Rg" panose="02000603020000020003" pitchFamily="2" charset="77"/>
              </a:rPr>
              <a:t>’</a:t>
            </a:r>
            <a:r>
              <a:rPr lang="en-GB" sz="3600" err="1">
                <a:latin typeface="Sassoon Infant Rg" panose="02000603020000020003" pitchFamily="2" charset="77"/>
              </a:rPr>
              <a:t>Sgonna</a:t>
            </a:r>
            <a:r>
              <a:rPr lang="en-GB" sz="3600">
                <a:latin typeface="Sassoon Infant Rg" panose="02000603020000020003" pitchFamily="2" charset="77"/>
              </a:rPr>
              <a:t> be alright.</a:t>
            </a:r>
          </a:p>
          <a:p>
            <a:pPr marL="0" indent="0">
              <a:buNone/>
            </a:pPr>
            <a:r>
              <a:rPr lang="en-GB" sz="3600">
                <a:latin typeface="Sassoon Infant Rg" panose="02000603020000020003" pitchFamily="2" charset="77"/>
              </a:rPr>
              <a:t>Singin’ don’t worry</a:t>
            </a:r>
            <a:br>
              <a:rPr lang="en-GB" sz="3600">
                <a:latin typeface="Sassoon Infant Rg" panose="02000603020000020003" pitchFamily="2" charset="77"/>
              </a:rPr>
            </a:br>
            <a:r>
              <a:rPr lang="en-GB" sz="3600">
                <a:latin typeface="Sassoon Infant Rg" panose="02000603020000020003" pitchFamily="2" charset="77"/>
              </a:rPr>
              <a:t>About a thing</a:t>
            </a:r>
            <a:br>
              <a:rPr lang="en-GB" sz="3600">
                <a:latin typeface="Sassoon Infant Rg" panose="02000603020000020003" pitchFamily="2" charset="77"/>
              </a:rPr>
            </a:br>
            <a:r>
              <a:rPr lang="en-GB" sz="3600">
                <a:latin typeface="Sassoon Infant Rg" panose="02000603020000020003" pitchFamily="2" charset="77"/>
              </a:rPr>
              <a:t>’Cos </a:t>
            </a:r>
            <a:r>
              <a:rPr lang="en-GB" sz="3600" err="1">
                <a:latin typeface="Sassoon Infant Rg" panose="02000603020000020003" pitchFamily="2" charset="77"/>
              </a:rPr>
              <a:t>ev’ry</a:t>
            </a:r>
            <a:r>
              <a:rPr lang="en-GB" sz="3600">
                <a:latin typeface="Sassoon Infant Rg" panose="02000603020000020003" pitchFamily="2" charset="77"/>
              </a:rPr>
              <a:t> little thing</a:t>
            </a:r>
            <a:br>
              <a:rPr lang="en-GB" sz="3600">
                <a:latin typeface="Sassoon Infant Rg" panose="02000603020000020003" pitchFamily="2" charset="77"/>
              </a:rPr>
            </a:br>
            <a:r>
              <a:rPr lang="en-GB" sz="3600">
                <a:latin typeface="Sassoon Infant Rg" panose="02000603020000020003" pitchFamily="2" charset="77"/>
              </a:rPr>
              <a:t>’</a:t>
            </a:r>
            <a:r>
              <a:rPr lang="en-GB" sz="3600" err="1">
                <a:latin typeface="Sassoon Infant Rg" panose="02000603020000020003" pitchFamily="2" charset="77"/>
              </a:rPr>
              <a:t>Sgonna</a:t>
            </a:r>
            <a:r>
              <a:rPr lang="en-GB" sz="3600">
                <a:latin typeface="Sassoon Infant Rg" panose="02000603020000020003" pitchFamily="2" charset="77"/>
              </a:rPr>
              <a:t> be alright.</a:t>
            </a:r>
          </a:p>
          <a:p>
            <a:endParaRPr lang="en-US"/>
          </a:p>
        </p:txBody>
      </p:sp>
      <p:pic>
        <p:nvPicPr>
          <p:cNvPr id="4" name="Three little birds (performance track) in D">
            <a:hlinkClick r:id="" action="ppaction://media"/>
            <a:extLst>
              <a:ext uri="{FF2B5EF4-FFF2-40B4-BE49-F238E27FC236}">
                <a16:creationId xmlns:a16="http://schemas.microsoft.com/office/drawing/2014/main" id="{EAB51974-FF1E-064D-339B-4BA5CD9311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49099" y="5610772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A6706D-6673-8213-0DB3-444497225924}"/>
              </a:ext>
            </a:extLst>
          </p:cNvPr>
          <p:cNvSpPr txBox="1"/>
          <p:nvPr/>
        </p:nvSpPr>
        <p:spPr>
          <a:xfrm>
            <a:off x="5486400" y="178676"/>
            <a:ext cx="5515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hlinkClick r:id="rId5"/>
              </a:rPr>
              <a:t>https://www.youtube.com/watch?v=Ore4obZ3BEA&amp;t=4s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69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68905-D9AC-A4D2-A35A-3A86ED4BB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02130"/>
          </a:xfrm>
        </p:spPr>
        <p:txBody>
          <a:bodyPr>
            <a:normAutofit fontScale="90000"/>
          </a:bodyPr>
          <a:lstStyle/>
          <a:p>
            <a:r>
              <a:rPr lang="en-US"/>
              <a:t>TRUE COLOURS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1AA0F-A82A-82D5-C8FA-C1CBFFDB2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21" y="767256"/>
            <a:ext cx="11027979" cy="5409707"/>
          </a:xfrm>
        </p:spPr>
        <p:txBody>
          <a:bodyPr numCol="2">
            <a:normAutofit fontScale="70000" lnSpcReduction="20000"/>
          </a:bodyPr>
          <a:lstStyle/>
          <a:p>
            <a:r>
              <a:rPr lang="en-US">
                <a:hlinkClick r:id="rId4"/>
              </a:rPr>
              <a:t>https://www.singup.org/song-bank/song/793-true-colors/</a:t>
            </a:r>
            <a:endParaRPr lang="en-US"/>
          </a:p>
          <a:p>
            <a:r>
              <a:rPr lang="en-GB"/>
              <a:t>You with the sad eyes, </a:t>
            </a:r>
            <a:br>
              <a:rPr lang="en-GB"/>
            </a:br>
            <a:r>
              <a:rPr lang="en-GB"/>
              <a:t>Don't be discouraged, </a:t>
            </a:r>
            <a:br>
              <a:rPr lang="en-GB"/>
            </a:br>
            <a:r>
              <a:rPr lang="en-GB"/>
              <a:t>Oh, I realize</a:t>
            </a:r>
            <a:br>
              <a:rPr lang="en-GB"/>
            </a:br>
            <a:r>
              <a:rPr lang="en-GB"/>
              <a:t>It's hard to take courage.</a:t>
            </a:r>
            <a:br>
              <a:rPr lang="en-GB"/>
            </a:br>
            <a:r>
              <a:rPr lang="en-GB"/>
              <a:t>In a world full of people,</a:t>
            </a:r>
            <a:br>
              <a:rPr lang="en-GB"/>
            </a:br>
            <a:r>
              <a:rPr lang="en-GB"/>
              <a:t>You can lose sight of it all,</a:t>
            </a:r>
            <a:br>
              <a:rPr lang="en-GB"/>
            </a:br>
            <a:r>
              <a:rPr lang="en-GB"/>
              <a:t>And the darkness inside you</a:t>
            </a:r>
            <a:br>
              <a:rPr lang="en-GB"/>
            </a:br>
            <a:r>
              <a:rPr lang="en-GB"/>
              <a:t>Can make you feel so small.</a:t>
            </a:r>
          </a:p>
          <a:p>
            <a:r>
              <a:rPr lang="en-GB" i="1"/>
              <a:t>But I see your true colours shining through.</a:t>
            </a:r>
            <a:br>
              <a:rPr lang="en-GB" i="1"/>
            </a:br>
            <a:r>
              <a:rPr lang="en-GB" i="1"/>
              <a:t>I see your true colours, that's why I love you.</a:t>
            </a:r>
            <a:br>
              <a:rPr lang="en-GB" i="1"/>
            </a:br>
            <a:r>
              <a:rPr lang="en-GB" i="1"/>
              <a:t>So don't be afraid to let them show.</a:t>
            </a:r>
            <a:br>
              <a:rPr lang="en-GB" i="1"/>
            </a:br>
            <a:r>
              <a:rPr lang="en-GB" i="1"/>
              <a:t>Your true colours, true colours</a:t>
            </a:r>
            <a:br>
              <a:rPr lang="en-GB" i="1"/>
            </a:br>
            <a:r>
              <a:rPr lang="en-GB" i="1"/>
              <a:t>Are beautiful like a rainbow.</a:t>
            </a:r>
            <a:endParaRPr lang="en-GB"/>
          </a:p>
          <a:p>
            <a:r>
              <a:rPr lang="en-GB"/>
              <a:t>Show me a smile then.</a:t>
            </a:r>
            <a:br>
              <a:rPr lang="en-GB"/>
            </a:br>
            <a:r>
              <a:rPr lang="en-GB"/>
              <a:t>Don't be unhappy,</a:t>
            </a:r>
            <a:br>
              <a:rPr lang="en-GB"/>
            </a:br>
            <a:r>
              <a:rPr lang="en-GB"/>
              <a:t>Can't remember when</a:t>
            </a:r>
            <a:br>
              <a:rPr lang="en-GB"/>
            </a:br>
            <a:r>
              <a:rPr lang="en-GB"/>
              <a:t>I last saw you laughing.</a:t>
            </a:r>
            <a:br>
              <a:rPr lang="en-GB"/>
            </a:br>
            <a:r>
              <a:rPr lang="en-GB"/>
              <a:t>If this world makes you crazy </a:t>
            </a:r>
            <a:br>
              <a:rPr lang="en-GB"/>
            </a:br>
            <a:r>
              <a:rPr lang="en-GB"/>
              <a:t>And you've taken all you can bear</a:t>
            </a:r>
            <a:br>
              <a:rPr lang="en-GB"/>
            </a:br>
            <a:r>
              <a:rPr lang="en-GB"/>
              <a:t>You call me up, </a:t>
            </a:r>
            <a:br>
              <a:rPr lang="en-GB"/>
            </a:br>
            <a:r>
              <a:rPr lang="en-GB"/>
              <a:t>Because you know I'll be there.</a:t>
            </a:r>
            <a:br>
              <a:rPr lang="en-GB"/>
            </a:br>
            <a:br>
              <a:rPr lang="en-GB"/>
            </a:br>
            <a:r>
              <a:rPr lang="en-GB" i="1"/>
              <a:t>Chorus</a:t>
            </a:r>
            <a:endParaRPr lang="en-GB"/>
          </a:p>
          <a:p>
            <a:r>
              <a:rPr lang="en-GB"/>
              <a:t>If this world makes you crazy</a:t>
            </a:r>
            <a:br>
              <a:rPr lang="en-GB"/>
            </a:br>
            <a:r>
              <a:rPr lang="en-GB"/>
              <a:t>And you've taken all you can bear,</a:t>
            </a:r>
            <a:br>
              <a:rPr lang="en-GB"/>
            </a:br>
            <a:r>
              <a:rPr lang="en-GB"/>
              <a:t>You call me up,</a:t>
            </a:r>
            <a:br>
              <a:rPr lang="en-GB"/>
            </a:br>
            <a:r>
              <a:rPr lang="en-GB"/>
              <a:t>Because you know I'll be there.</a:t>
            </a:r>
            <a:br>
              <a:rPr lang="en-GB"/>
            </a:br>
            <a:br>
              <a:rPr lang="en-GB"/>
            </a:br>
            <a:r>
              <a:rPr lang="en-GB"/>
              <a:t>And I'll see your true colours shining through.</a:t>
            </a:r>
            <a:br>
              <a:rPr lang="en-GB"/>
            </a:br>
            <a:r>
              <a:rPr lang="en-GB"/>
              <a:t>I see your true colours, that's why I love you.</a:t>
            </a:r>
            <a:br>
              <a:rPr lang="en-GB"/>
            </a:br>
            <a:r>
              <a:rPr lang="en-GB"/>
              <a:t>So don't be afraid to let them show.</a:t>
            </a:r>
            <a:br>
              <a:rPr lang="en-GB"/>
            </a:br>
            <a:r>
              <a:rPr lang="en-GB"/>
              <a:t>Your true colours, true colours,</a:t>
            </a:r>
            <a:br>
              <a:rPr lang="en-GB"/>
            </a:br>
            <a:r>
              <a:rPr lang="en-GB"/>
              <a:t>True colours are shining through.</a:t>
            </a:r>
            <a:br>
              <a:rPr lang="en-GB"/>
            </a:br>
            <a:r>
              <a:rPr lang="en-GB"/>
              <a:t>See your true colours, and that's why I love you.</a:t>
            </a:r>
            <a:br>
              <a:rPr lang="en-GB"/>
            </a:br>
            <a:r>
              <a:rPr lang="en-GB"/>
              <a:t>So don't be afraid to let them show.</a:t>
            </a:r>
            <a:br>
              <a:rPr lang="en-GB"/>
            </a:br>
            <a:r>
              <a:rPr lang="en-GB"/>
              <a:t>Your true colours, true colours</a:t>
            </a:r>
            <a:br>
              <a:rPr lang="en-GB"/>
            </a:br>
            <a:r>
              <a:rPr lang="en-GB"/>
              <a:t>Are beautiful like a rainbow.</a:t>
            </a:r>
          </a:p>
          <a:p>
            <a:endParaRPr lang="en-US"/>
          </a:p>
        </p:txBody>
      </p:sp>
      <p:pic>
        <p:nvPicPr>
          <p:cNvPr id="4" name="True colors (performance track)">
            <a:hlinkClick r:id="" action="ppaction://media"/>
            <a:extLst>
              <a:ext uri="{FF2B5EF4-FFF2-40B4-BE49-F238E27FC236}">
                <a16:creationId xmlns:a16="http://schemas.microsoft.com/office/drawing/2014/main" id="{EBE2871E-4220-712C-C139-CD1A93F4B3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3410" y="53641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6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D6560-BC6A-3FF5-0AEA-8A9241F28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2A9A9-9233-CB8B-2408-2D07FC012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862" y="178676"/>
            <a:ext cx="11561379" cy="6679324"/>
          </a:xfrm>
        </p:spPr>
        <p:txBody>
          <a:bodyPr numCol="2">
            <a:normAutofit fontScale="47500" lnSpcReduction="20000"/>
          </a:bodyPr>
          <a:lstStyle/>
          <a:p>
            <a:pPr marL="0" indent="0">
              <a:buNone/>
            </a:pPr>
            <a:r>
              <a:rPr lang="en-GB" sz="3300" b="1" u="sng" dirty="0">
                <a:latin typeface="Sassoon Infant Rg" panose="02000603020000020003" pitchFamily="2" charset="77"/>
              </a:rPr>
              <a:t>MEMORIES</a:t>
            </a:r>
          </a:p>
          <a:p>
            <a:pPr marL="0" indent="0">
              <a:buNone/>
            </a:pPr>
            <a:r>
              <a:rPr lang="en-GB" sz="3300" dirty="0">
                <a:latin typeface="Sassoon Infant Rg" panose="02000603020000020003" pitchFamily="2" charset="77"/>
              </a:rPr>
              <a:t>DUM, DUM, DUM, DUM, DUM x4</a:t>
            </a:r>
          </a:p>
          <a:p>
            <a:pPr marL="0" indent="0">
              <a:buNone/>
            </a:pPr>
            <a:r>
              <a:rPr lang="en-GB" sz="3300" b="1" u="sng" dirty="0">
                <a:latin typeface="Sassoon Infant Rg" panose="02000603020000020003" pitchFamily="2" charset="77"/>
              </a:rPr>
              <a:t>CHORUS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3300" b="1" dirty="0">
                <a:latin typeface="Sassoon Infant Rg" panose="02000603020000020003" pitchFamily="2" charset="77"/>
              </a:rPr>
              <a:t>Here's to the ones that we got</a:t>
            </a:r>
            <a:br>
              <a:rPr lang="en-GB" sz="3300" b="1" dirty="0">
                <a:latin typeface="Sassoon Infant Rg" panose="02000603020000020003" pitchFamily="2" charset="77"/>
              </a:rPr>
            </a:br>
            <a:r>
              <a:rPr lang="en-GB" sz="3300" b="1" dirty="0">
                <a:latin typeface="Sassoon Infant Rg" panose="02000603020000020003" pitchFamily="2" charset="77"/>
              </a:rPr>
              <a:t>Cheers to the wish you were here, but you're not</a:t>
            </a:r>
            <a:br>
              <a:rPr lang="en-GB" sz="3300" b="1" dirty="0">
                <a:latin typeface="Sassoon Infant Rg" panose="02000603020000020003" pitchFamily="2" charset="77"/>
              </a:rPr>
            </a:br>
            <a:r>
              <a:rPr lang="en-GB" sz="3300" b="1" dirty="0" err="1">
                <a:latin typeface="Sassoon Infant Rg" panose="02000603020000020003" pitchFamily="2" charset="77"/>
              </a:rPr>
              <a:t>'Cause</a:t>
            </a:r>
            <a:r>
              <a:rPr lang="en-GB" sz="3300" b="1" dirty="0">
                <a:latin typeface="Sassoon Infant Rg" panose="02000603020000020003" pitchFamily="2" charset="77"/>
              </a:rPr>
              <a:t> the dreams bring back all the memories</a:t>
            </a:r>
            <a:br>
              <a:rPr lang="en-GB" sz="3300" b="1" dirty="0">
                <a:latin typeface="Sassoon Infant Rg" panose="02000603020000020003" pitchFamily="2" charset="77"/>
              </a:rPr>
            </a:br>
            <a:r>
              <a:rPr lang="en-GB" sz="3300" b="1" dirty="0">
                <a:latin typeface="Sassoon Infant Rg" panose="02000603020000020003" pitchFamily="2" charset="77"/>
              </a:rPr>
              <a:t>Of everything we've been through</a:t>
            </a:r>
            <a:br>
              <a:rPr lang="en-GB" sz="3300" b="1" dirty="0">
                <a:latin typeface="Sassoon Infant Rg" panose="02000603020000020003" pitchFamily="2" charset="77"/>
              </a:rPr>
            </a:br>
            <a:r>
              <a:rPr lang="en-GB" sz="3300" b="1" dirty="0">
                <a:latin typeface="Sassoon Infant Rg" panose="02000603020000020003" pitchFamily="2" charset="77"/>
              </a:rPr>
              <a:t>Close to the ones here today</a:t>
            </a:r>
            <a:br>
              <a:rPr lang="en-GB" sz="3300" b="1" dirty="0">
                <a:latin typeface="Sassoon Infant Rg" panose="02000603020000020003" pitchFamily="2" charset="77"/>
              </a:rPr>
            </a:br>
            <a:r>
              <a:rPr lang="en-GB" sz="3300" b="1" dirty="0">
                <a:latin typeface="Sassoon Infant Rg" panose="02000603020000020003" pitchFamily="2" charset="77"/>
              </a:rPr>
              <a:t>Close to the ones that we lost on the way</a:t>
            </a:r>
            <a:br>
              <a:rPr lang="en-GB" sz="3300" b="1" dirty="0">
                <a:latin typeface="Sassoon Infant Rg" panose="02000603020000020003" pitchFamily="2" charset="77"/>
              </a:rPr>
            </a:br>
            <a:r>
              <a:rPr lang="en-GB" sz="3300" b="1" dirty="0" err="1">
                <a:latin typeface="Sassoon Infant Rg" panose="02000603020000020003" pitchFamily="2" charset="77"/>
              </a:rPr>
              <a:t>'Cause</a:t>
            </a:r>
            <a:r>
              <a:rPr lang="en-GB" sz="3300" b="1" dirty="0">
                <a:latin typeface="Sassoon Infant Rg" panose="02000603020000020003" pitchFamily="2" charset="77"/>
              </a:rPr>
              <a:t> the dreams bring back all the memories</a:t>
            </a:r>
            <a:br>
              <a:rPr lang="en-GB" sz="3300" b="1" dirty="0">
                <a:latin typeface="Sassoon Infant Rg" panose="02000603020000020003" pitchFamily="2" charset="77"/>
              </a:rPr>
            </a:br>
            <a:r>
              <a:rPr lang="en-GB" sz="3300" b="1" dirty="0">
                <a:latin typeface="Sassoon Infant Rg" panose="02000603020000020003" pitchFamily="2" charset="77"/>
              </a:rPr>
              <a:t>And the memories bring back, memories bring back you.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3300" dirty="0">
                <a:latin typeface="Sassoon Infant Rg" panose="02000603020000020003" pitchFamily="2" charset="77"/>
              </a:rPr>
              <a:t>There's a time that I remember, when I did not know no pain</a:t>
            </a:r>
            <a:br>
              <a:rPr lang="en-GB" sz="3300" dirty="0">
                <a:latin typeface="Sassoon Infant Rg" panose="02000603020000020003" pitchFamily="2" charset="77"/>
              </a:rPr>
            </a:br>
            <a:r>
              <a:rPr lang="en-GB" sz="3300" dirty="0">
                <a:latin typeface="Sassoon Infant Rg" panose="02000603020000020003" pitchFamily="2" charset="77"/>
              </a:rPr>
              <a:t>When I believed in forever, and everything would stay the same</a:t>
            </a:r>
            <a:br>
              <a:rPr lang="en-GB" sz="3300" dirty="0">
                <a:latin typeface="Sassoon Infant Rg" panose="02000603020000020003" pitchFamily="2" charset="77"/>
              </a:rPr>
            </a:br>
            <a:r>
              <a:rPr lang="en-GB" sz="3300" dirty="0">
                <a:latin typeface="Sassoon Infant Rg" panose="02000603020000020003" pitchFamily="2" charset="77"/>
              </a:rPr>
              <a:t>Now my heart feel like December when somebody say your name</a:t>
            </a:r>
            <a:br>
              <a:rPr lang="en-GB" sz="3300" dirty="0">
                <a:latin typeface="Sassoon Infant Rg" panose="02000603020000020003" pitchFamily="2" charset="77"/>
              </a:rPr>
            </a:br>
            <a:r>
              <a:rPr lang="en-GB" sz="3300" dirty="0" err="1">
                <a:latin typeface="Sassoon Infant Rg" panose="02000603020000020003" pitchFamily="2" charset="77"/>
              </a:rPr>
              <a:t>'Cause</a:t>
            </a:r>
            <a:r>
              <a:rPr lang="en-GB" sz="3300" dirty="0">
                <a:latin typeface="Sassoon Infant Rg" panose="02000603020000020003" pitchFamily="2" charset="77"/>
              </a:rPr>
              <a:t> I can't reach out to call you, but I know I will one day, yeah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3300" dirty="0">
                <a:latin typeface="Sassoon Infant Rg" panose="02000603020000020003" pitchFamily="2" charset="77"/>
              </a:rPr>
              <a:t>Everybody hurts sometimes</a:t>
            </a:r>
            <a:br>
              <a:rPr lang="en-GB" sz="3300" dirty="0">
                <a:latin typeface="Sassoon Infant Rg" panose="02000603020000020003" pitchFamily="2" charset="77"/>
              </a:rPr>
            </a:br>
            <a:r>
              <a:rPr lang="en-GB" sz="3300" dirty="0">
                <a:latin typeface="Sassoon Infant Rg" panose="02000603020000020003" pitchFamily="2" charset="77"/>
              </a:rPr>
              <a:t>Everybody hurts someday, yeah</a:t>
            </a:r>
            <a:br>
              <a:rPr lang="en-GB" sz="3300" dirty="0">
                <a:latin typeface="Sassoon Infant Rg" panose="02000603020000020003" pitchFamily="2" charset="77"/>
              </a:rPr>
            </a:br>
            <a:r>
              <a:rPr lang="en-GB" sz="3300" dirty="0">
                <a:latin typeface="Sassoon Infant Rg" panose="02000603020000020003" pitchFamily="2" charset="77"/>
              </a:rPr>
              <a:t>But everything will be alright</a:t>
            </a:r>
            <a:br>
              <a:rPr lang="en-GB" sz="3300" dirty="0">
                <a:latin typeface="Sassoon Infant Rg" panose="02000603020000020003" pitchFamily="2" charset="77"/>
              </a:rPr>
            </a:br>
            <a:r>
              <a:rPr lang="en-GB" sz="3300" dirty="0">
                <a:latin typeface="Sassoon Infant Rg" panose="02000603020000020003" pitchFamily="2" charset="77"/>
              </a:rPr>
              <a:t>Go and raise your voice and say, </a:t>
            </a:r>
            <a:r>
              <a:rPr lang="en-GB" sz="3300" dirty="0" err="1">
                <a:latin typeface="Sassoon Infant Rg" panose="02000603020000020003" pitchFamily="2" charset="77"/>
              </a:rPr>
              <a:t>ayy</a:t>
            </a:r>
            <a:endParaRPr lang="en-GB" sz="3300" dirty="0">
              <a:latin typeface="Sassoon Infant Rg" panose="02000603020000020003" pitchFamily="2" charset="77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3300" b="1" u="sng" dirty="0">
                <a:latin typeface="Sassoon Infant Rg" panose="02000603020000020003" pitchFamily="2" charset="77"/>
              </a:rPr>
              <a:t>CHORUS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3300" dirty="0">
                <a:latin typeface="Sassoon Infant Rg" panose="02000603020000020003" pitchFamily="2" charset="77"/>
              </a:rPr>
              <a:t>Doo doo, doo doo doo doo</a:t>
            </a:r>
            <a:br>
              <a:rPr lang="en-GB" sz="3300" dirty="0">
                <a:latin typeface="Sassoon Infant Rg" panose="02000603020000020003" pitchFamily="2" charset="77"/>
              </a:rPr>
            </a:br>
            <a:r>
              <a:rPr lang="en-GB" sz="3300" dirty="0">
                <a:latin typeface="Sassoon Infant Rg" panose="02000603020000020003" pitchFamily="2" charset="77"/>
              </a:rPr>
              <a:t>Doo doo doo doo, doo doo doo doo</a:t>
            </a:r>
            <a:br>
              <a:rPr lang="en-GB" sz="3300" dirty="0">
                <a:latin typeface="Sassoon Infant Rg" panose="02000603020000020003" pitchFamily="2" charset="77"/>
              </a:rPr>
            </a:br>
            <a:r>
              <a:rPr lang="en-GB" sz="3300" dirty="0">
                <a:latin typeface="Sassoon Infant Rg" panose="02000603020000020003" pitchFamily="2" charset="77"/>
              </a:rPr>
              <a:t>Doo doo doo doo, doo doo doo</a:t>
            </a:r>
            <a:br>
              <a:rPr lang="en-GB" sz="3300" dirty="0">
                <a:latin typeface="Sassoon Infant Rg" panose="02000603020000020003" pitchFamily="2" charset="77"/>
              </a:rPr>
            </a:br>
            <a:r>
              <a:rPr lang="en-GB" sz="3300" dirty="0">
                <a:latin typeface="Sassoon Infant Rg" panose="02000603020000020003" pitchFamily="2" charset="77"/>
              </a:rPr>
              <a:t>Memories bring back, memories bring back you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3300" dirty="0">
                <a:latin typeface="Sassoon Infant Rg" panose="02000603020000020003" pitchFamily="2" charset="77"/>
              </a:rPr>
              <a:t>There's a time that I remember when I never felt so lost</a:t>
            </a:r>
            <a:br>
              <a:rPr lang="en-GB" sz="3300" dirty="0">
                <a:latin typeface="Sassoon Infant Rg" panose="02000603020000020003" pitchFamily="2" charset="77"/>
              </a:rPr>
            </a:br>
            <a:r>
              <a:rPr lang="en-GB" sz="3300" dirty="0">
                <a:latin typeface="Sassoon Infant Rg" panose="02000603020000020003" pitchFamily="2" charset="77"/>
              </a:rPr>
              <a:t>When I felt all of the hatred was too powerful to stop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3300" dirty="0">
                <a:latin typeface="Sassoon Infant Rg" panose="02000603020000020003" pitchFamily="2" charset="77"/>
              </a:rPr>
              <a:t>Now my heart feel like an ember and it's lighting up the dark</a:t>
            </a:r>
            <a:br>
              <a:rPr lang="en-GB" sz="3300" dirty="0">
                <a:latin typeface="Sassoon Infant Rg" panose="02000603020000020003" pitchFamily="2" charset="77"/>
              </a:rPr>
            </a:br>
            <a:r>
              <a:rPr lang="en-GB" sz="3300" dirty="0">
                <a:latin typeface="Sassoon Infant Rg" panose="02000603020000020003" pitchFamily="2" charset="77"/>
              </a:rPr>
              <a:t>I'll carry these torches for </a:t>
            </a:r>
            <a:r>
              <a:rPr lang="en-GB" sz="3300" dirty="0" err="1">
                <a:latin typeface="Sassoon Infant Rg" panose="02000603020000020003" pitchFamily="2" charset="77"/>
              </a:rPr>
              <a:t>ya</a:t>
            </a:r>
            <a:r>
              <a:rPr lang="en-GB" sz="3300" dirty="0">
                <a:latin typeface="Sassoon Infant Rg" panose="02000603020000020003" pitchFamily="2" charset="77"/>
              </a:rPr>
              <a:t> that you know I'll never drop, yeah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3300" dirty="0">
                <a:latin typeface="Sassoon Infant Rg" panose="02000603020000020003" pitchFamily="2" charset="77"/>
              </a:rPr>
              <a:t>Everybody hurts sometimes</a:t>
            </a:r>
            <a:br>
              <a:rPr lang="en-GB" sz="3300" dirty="0">
                <a:latin typeface="Sassoon Infant Rg" panose="02000603020000020003" pitchFamily="2" charset="77"/>
              </a:rPr>
            </a:br>
            <a:r>
              <a:rPr lang="en-GB" sz="3300" dirty="0">
                <a:latin typeface="Sassoon Infant Rg" panose="02000603020000020003" pitchFamily="2" charset="77"/>
              </a:rPr>
              <a:t>Everybody hurts someday, </a:t>
            </a:r>
            <a:r>
              <a:rPr lang="en-GB" sz="3300" dirty="0" err="1">
                <a:latin typeface="Sassoon Infant Rg" panose="02000603020000020003" pitchFamily="2" charset="77"/>
              </a:rPr>
              <a:t>ayy</a:t>
            </a:r>
            <a:r>
              <a:rPr lang="en-GB" sz="3300" dirty="0">
                <a:latin typeface="Sassoon Infant Rg" panose="02000603020000020003" pitchFamily="2" charset="77"/>
              </a:rPr>
              <a:t> </a:t>
            </a:r>
            <a:r>
              <a:rPr lang="en-GB" sz="3300" dirty="0" err="1">
                <a:latin typeface="Sassoon Infant Rg" panose="02000603020000020003" pitchFamily="2" charset="77"/>
              </a:rPr>
              <a:t>ayy</a:t>
            </a:r>
            <a:endParaRPr lang="en-GB" sz="3300" dirty="0">
              <a:latin typeface="Sassoon Infant Rg" panose="02000603020000020003" pitchFamily="2" charset="77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3300" dirty="0">
                <a:latin typeface="Sassoon Infant Rg" panose="02000603020000020003" pitchFamily="2" charset="77"/>
              </a:rPr>
              <a:t>But everything will be alright</a:t>
            </a:r>
            <a:br>
              <a:rPr lang="en-GB" sz="3300" dirty="0">
                <a:latin typeface="Sassoon Infant Rg" panose="02000603020000020003" pitchFamily="2" charset="77"/>
              </a:rPr>
            </a:br>
            <a:r>
              <a:rPr lang="en-GB" sz="3300" dirty="0">
                <a:latin typeface="Sassoon Infant Rg" panose="02000603020000020003" pitchFamily="2" charset="77"/>
              </a:rPr>
              <a:t>Go and raise your voice and say, </a:t>
            </a:r>
            <a:r>
              <a:rPr lang="en-GB" sz="3300" dirty="0" err="1">
                <a:latin typeface="Sassoon Infant Rg" panose="02000603020000020003" pitchFamily="2" charset="77"/>
              </a:rPr>
              <a:t>ayy</a:t>
            </a:r>
            <a:endParaRPr lang="en-GB" sz="3300" dirty="0">
              <a:latin typeface="Sassoon Infant Rg" panose="02000603020000020003" pitchFamily="2" charset="77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3300" b="1" u="sng" dirty="0">
                <a:latin typeface="Sassoon Infant Rg" panose="02000603020000020003" pitchFamily="2" charset="77"/>
              </a:rPr>
              <a:t>CHORUS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3300" dirty="0">
                <a:latin typeface="Sassoon Infant Rg" panose="02000603020000020003" pitchFamily="2" charset="77"/>
              </a:rPr>
              <a:t>Doo doo, doo doo doo doo</a:t>
            </a:r>
            <a:br>
              <a:rPr lang="en-GB" sz="3300" dirty="0">
                <a:latin typeface="Sassoon Infant Rg" panose="02000603020000020003" pitchFamily="2" charset="77"/>
              </a:rPr>
            </a:br>
            <a:r>
              <a:rPr lang="en-GB" sz="3300" dirty="0">
                <a:latin typeface="Sassoon Infant Rg" panose="02000603020000020003" pitchFamily="2" charset="77"/>
              </a:rPr>
              <a:t>Doo doo doo doo, doo doo doo doo</a:t>
            </a:r>
            <a:br>
              <a:rPr lang="en-GB" sz="3300" dirty="0">
                <a:latin typeface="Sassoon Infant Rg" panose="02000603020000020003" pitchFamily="2" charset="77"/>
              </a:rPr>
            </a:br>
            <a:r>
              <a:rPr lang="en-GB" sz="3300" dirty="0">
                <a:latin typeface="Sassoon Infant Rg" panose="02000603020000020003" pitchFamily="2" charset="77"/>
              </a:rPr>
              <a:t>Doo doo doo doo, doo doo doo</a:t>
            </a:r>
            <a:br>
              <a:rPr lang="en-GB" sz="3300" dirty="0">
                <a:latin typeface="Sassoon Infant Rg" panose="02000603020000020003" pitchFamily="2" charset="77"/>
              </a:rPr>
            </a:br>
            <a:r>
              <a:rPr lang="en-GB" sz="3300" dirty="0">
                <a:latin typeface="Sassoon Infant Rg" panose="02000603020000020003" pitchFamily="2" charset="77"/>
              </a:rPr>
              <a:t>Memories bring back, memories bring back you</a:t>
            </a:r>
            <a:br>
              <a:rPr lang="en-GB" sz="3300" dirty="0">
                <a:latin typeface="Sassoon Infant Rg" panose="02000603020000020003" pitchFamily="2" charset="77"/>
              </a:rPr>
            </a:br>
            <a:r>
              <a:rPr lang="en-GB" sz="3300" dirty="0">
                <a:latin typeface="Sassoon Infant Rg" panose="02000603020000020003" pitchFamily="2" charset="77"/>
              </a:rPr>
              <a:t>Doo doo, doo doo doo doo</a:t>
            </a:r>
            <a:br>
              <a:rPr lang="en-GB" sz="3300" dirty="0">
                <a:latin typeface="Sassoon Infant Rg" panose="02000603020000020003" pitchFamily="2" charset="77"/>
              </a:rPr>
            </a:br>
            <a:r>
              <a:rPr lang="en-GB" sz="3300" dirty="0">
                <a:latin typeface="Sassoon Infant Rg" panose="02000603020000020003" pitchFamily="2" charset="77"/>
              </a:rPr>
              <a:t>Doo doo doo doo, doo doo doo doo</a:t>
            </a:r>
            <a:br>
              <a:rPr lang="en-GB" sz="3300" dirty="0">
                <a:latin typeface="Sassoon Infant Rg" panose="02000603020000020003" pitchFamily="2" charset="77"/>
              </a:rPr>
            </a:br>
            <a:r>
              <a:rPr lang="en-GB" sz="3300" dirty="0">
                <a:latin typeface="Sassoon Infant Rg" panose="02000603020000020003" pitchFamily="2" charset="77"/>
              </a:rPr>
              <a:t>Doo doo doo doo, doo doo doo</a:t>
            </a:r>
            <a:br>
              <a:rPr lang="en-GB" sz="3300" dirty="0">
                <a:latin typeface="Sassoon Infant Rg" panose="02000603020000020003" pitchFamily="2" charset="77"/>
              </a:rPr>
            </a:br>
            <a:r>
              <a:rPr lang="en-GB" sz="3300" dirty="0">
                <a:latin typeface="Sassoon Infant Rg" panose="02000603020000020003" pitchFamily="2" charset="77"/>
              </a:rPr>
              <a:t>Memories bring back, memories bring back you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3300" dirty="0">
                <a:latin typeface="Sassoon Infant Rg" panose="02000603020000020003" pitchFamily="2" charset="77"/>
              </a:rPr>
              <a:t>Yeah, yeah, yeah</a:t>
            </a:r>
            <a:br>
              <a:rPr lang="en-GB" sz="3300" dirty="0">
                <a:latin typeface="Sassoon Infant Rg" panose="02000603020000020003" pitchFamily="2" charset="77"/>
              </a:rPr>
            </a:br>
            <a:r>
              <a:rPr lang="en-GB" sz="3300" dirty="0">
                <a:latin typeface="Sassoon Infant Rg" panose="02000603020000020003" pitchFamily="2" charset="77"/>
              </a:rPr>
              <a:t>Yeah, yeah, yeah, yeah, yeah, doh, doh</a:t>
            </a:r>
            <a:br>
              <a:rPr lang="en-GB" sz="3300" dirty="0">
                <a:latin typeface="Sassoon Infant Rg" panose="02000603020000020003" pitchFamily="2" charset="77"/>
              </a:rPr>
            </a:br>
            <a:r>
              <a:rPr lang="en-GB" sz="3300" dirty="0">
                <a:latin typeface="Sassoon Infant Rg" panose="02000603020000020003" pitchFamily="2" charset="77"/>
              </a:rPr>
              <a:t>Memories bring back, memories bring back you</a:t>
            </a:r>
          </a:p>
          <a:p>
            <a:pPr marL="0" indent="0">
              <a:buNone/>
            </a:pPr>
            <a:br>
              <a:rPr lang="en-GB" dirty="0">
                <a:latin typeface="Sassoon Infant Rg" panose="02000603020000020003" pitchFamily="2" charset="77"/>
              </a:rPr>
            </a:br>
            <a:endParaRPr lang="en-US" dirty="0">
              <a:latin typeface="Sassoon Infant Rg" panose="02000603020000020003" pitchFamily="2" charset="77"/>
            </a:endParaRPr>
          </a:p>
        </p:txBody>
      </p:sp>
      <p:pic>
        <p:nvPicPr>
          <p:cNvPr id="2" name="Memories_-_One_Voice_Children_s_Choir_lyrics">
            <a:hlinkClick r:id="" action="ppaction://media"/>
            <a:extLst>
              <a:ext uri="{FF2B5EF4-FFF2-40B4-BE49-F238E27FC236}">
                <a16:creationId xmlns:a16="http://schemas.microsoft.com/office/drawing/2014/main" id="{AC8DA684-88FC-1804-12DF-1B9C1A79D3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48551" y="5875282"/>
            <a:ext cx="812800" cy="812800"/>
          </a:xfrm>
          <a:prstGeom prst="rect">
            <a:avLst/>
          </a:prstGeom>
        </p:spPr>
      </p:pic>
      <p:pic>
        <p:nvPicPr>
          <p:cNvPr id="4" name="Maroon_5_Memories(Custom_Backing_Track)">
            <a:hlinkClick r:id="" action="ppaction://media"/>
            <a:extLst>
              <a:ext uri="{FF2B5EF4-FFF2-40B4-BE49-F238E27FC236}">
                <a16:creationId xmlns:a16="http://schemas.microsoft.com/office/drawing/2014/main" id="{88176B1C-98C5-8180-D696-B20C9C0454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38285" y="586652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9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63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1681</Words>
  <Application>Microsoft Office PowerPoint</Application>
  <PresentationFormat>Widescreen</PresentationFormat>
  <Paragraphs>68</Paragraphs>
  <Slides>6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Aptos</vt:lpstr>
      <vt:lpstr>Aptos Display</vt:lpstr>
      <vt:lpstr>Arial</vt:lpstr>
      <vt:lpstr>Sassoon Infant Rg</vt:lpstr>
      <vt:lpstr>Office Theme</vt:lpstr>
      <vt:lpstr>PowerPoint Presentation</vt:lpstr>
      <vt:lpstr>PowerPoint Presentation</vt:lpstr>
      <vt:lpstr>PowerPoint Presentation</vt:lpstr>
      <vt:lpstr>Three Little Birds</vt:lpstr>
      <vt:lpstr>TRUE COLOURS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Liam Doherty</dc:creator>
  <cp:lastModifiedBy>Abi Haywood</cp:lastModifiedBy>
  <cp:revision>9</cp:revision>
  <dcterms:created xsi:type="dcterms:W3CDTF">2025-04-22T15:21:21Z</dcterms:created>
  <dcterms:modified xsi:type="dcterms:W3CDTF">2025-06-11T07:55:29Z</dcterms:modified>
</cp:coreProperties>
</file>