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567" r:id="rId2"/>
    <p:sldId id="563" r:id="rId3"/>
    <p:sldId id="564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128DD9-4284-494A-B870-C18CB0842348}">
          <p14:sldIdLst/>
        </p14:section>
        <p14:section name="SONGS" id="{37963777-E558-584F-932F-8B7DC07A07E6}">
          <p14:sldIdLst>
            <p14:sldId id="567"/>
            <p14:sldId id="563"/>
            <p14:sldId id="5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0BC4A1-5A08-02E3-2796-C024A7B8D90F}" v="6" dt="2025-06-21T15:02:30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 Bamford" userId="S::carol.bamford@johnclifford.school::f3722772-fe8b-4775-bd81-50894e02f873" providerId="AD" clId="Web-{E70BC4A1-5A08-02E3-2796-C024A7B8D90F}"/>
    <pc:docChg chg="addSld delSld modSld modSection">
      <pc:chgData name="Carol Bamford" userId="S::carol.bamford@johnclifford.school::f3722772-fe8b-4775-bd81-50894e02f873" providerId="AD" clId="Web-{E70BC4A1-5A08-02E3-2796-C024A7B8D90F}" dt="2025-06-21T15:02:30.782" v="5"/>
      <pc:docMkLst>
        <pc:docMk/>
      </pc:docMkLst>
      <pc:sldChg chg="delSp add del delAnim">
        <pc:chgData name="Carol Bamford" userId="S::carol.bamford@johnclifford.school::f3722772-fe8b-4775-bd81-50894e02f873" providerId="AD" clId="Web-{E70BC4A1-5A08-02E3-2796-C024A7B8D90F}" dt="2025-06-21T15:02:30.782" v="5"/>
        <pc:sldMkLst>
          <pc:docMk/>
          <pc:sldMk cId="3629093894" sldId="562"/>
        </pc:sldMkLst>
        <pc:picChg chg="del">
          <ac:chgData name="Carol Bamford" userId="S::carol.bamford@johnclifford.school::f3722772-fe8b-4775-bd81-50894e02f873" providerId="AD" clId="Web-{E70BC4A1-5A08-02E3-2796-C024A7B8D90F}" dt="2025-06-21T14:57:50.396" v="2"/>
          <ac:picMkLst>
            <pc:docMk/>
            <pc:sldMk cId="3629093894" sldId="562"/>
            <ac:picMk id="2" creationId="{AC8DA684-88FC-1804-12DF-1B9C1A79D3D5}"/>
          </ac:picMkLst>
        </pc:picChg>
        <pc:picChg chg="del">
          <ac:chgData name="Carol Bamford" userId="S::carol.bamford@johnclifford.school::f3722772-fe8b-4775-bd81-50894e02f873" providerId="AD" clId="Web-{E70BC4A1-5A08-02E3-2796-C024A7B8D90F}" dt="2025-06-21T14:57:52.333" v="3"/>
          <ac:picMkLst>
            <pc:docMk/>
            <pc:sldMk cId="3629093894" sldId="562"/>
            <ac:picMk id="4" creationId="{88176B1C-98C5-8180-D696-B20C9C045450}"/>
          </ac:picMkLst>
        </pc:picChg>
      </pc:sldChg>
      <pc:sldChg chg="add">
        <pc:chgData name="Carol Bamford" userId="S::carol.bamford@johnclifford.school::f3722772-fe8b-4775-bd81-50894e02f873" providerId="AD" clId="Web-{E70BC4A1-5A08-02E3-2796-C024A7B8D90F}" dt="2025-06-21T15:02:21.797" v="4"/>
        <pc:sldMkLst>
          <pc:docMk/>
          <pc:sldMk cId="1218202181" sldId="5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901E3-B332-2040-A499-0BC45605611E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7FE97-BE7F-3949-865E-CF8EF9F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9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82F76-CBB9-8AF5-F79F-16BF85B56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7AEFA-E19E-ECA0-538F-ABD9552A7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8758-7FA2-32DE-D0D7-5193A6E2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D7A28-FA30-A816-C886-A775F53B1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E0A54-013E-CAB8-5E89-65134430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5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D9B4-D03E-4737-9AFE-EFCA5F0B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01684B-B157-85C0-616F-7B804E8B8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9AC4F-393D-1644-1D80-E38D68FA6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5B73C-8A4D-A33E-7CF7-0755EEE94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0B9C7-D725-BD82-7F4E-4A33A39C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3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B6D85-474B-463C-3E61-3EE24BC20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8E301-3E6D-8DDF-BA99-12516BF0F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1A595-5B30-910E-7E96-69D2E71BE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A2416-D47D-7560-9F45-10C74A81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D4DB-3A5F-AE95-A3BE-8CA92A4E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9F007-278A-727A-7EB1-1C2405508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8D232-9A10-CF46-4BA4-01855746F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F6C53-E68D-01DB-872F-806092805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FAD8C-7224-80E3-7601-095625B3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40D7F-3E9D-B07C-FD81-F2EC1D177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7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3204-CF52-E15A-DD82-50364118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00B66-A4D6-3A03-3224-2E34E4DC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8E4B0-C34A-CF24-AF38-D80B551A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53A3F-51A7-7031-7BC5-47BDEAFA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E24B6-8589-86FE-E2B0-8A1A83F9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8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6656D-A306-CFFB-82E9-FA5A96D6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F881F-4395-FD43-C662-8DCD15804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F7BC0-4E29-286F-8A21-901A9D48F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160A1-D3A6-FBCC-C5CE-C04223E4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DE23F-FCA5-D1F9-6722-D051F1AC5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39B9A-7C05-BF48-169A-4EA294F4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9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E71A2-EDC8-4FA7-A8FD-DAEBC36B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21E5F-E69C-7FA0-2932-62F9CCB8B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B1EE6-6AFD-8EA8-6436-397A9C2F8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36B0F-1924-834C-50BA-D09472AED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37621-B79F-5971-8218-E0674CB0D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5A2EAC-9EAF-7542-655A-8B2D93D6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78DFF5-C588-F48A-4290-5D3A698E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FBCB12-3EB7-B212-F794-13A8A7C4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6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EE50-50BF-B09E-9765-845CB0BD9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BFD46-EC94-B0AA-EE51-C69D818A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C165E-DCE3-2AF4-AE38-CF2041A14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6AE22-ADE0-2313-808C-0777652B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6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54CB1A-3CC5-CF16-5B14-794D4969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5B029-9066-C11A-F9D1-1306C977B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F4DFE-9BAE-A4B8-2046-E18B1EEE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DB06C-5A21-1581-C909-7BDC53A9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A03E3-E6EA-E11C-38C4-23BA6A93A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95A80-D687-0CF7-53D5-7B7143A55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F0D52-E79E-20FE-30BB-D3BB97AD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21F3A-C60A-206B-BDF3-C9635969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3A4C7-3EFF-1B15-BE29-B16FFB3C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6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80A7A-1891-4E95-A0D5-9D088268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F90B6-9F47-7EBD-6F2C-254AA0481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E0BA8-FDF4-C26C-778E-0622AA7D2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32055-61B4-4CD8-B2AC-8FFE195B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3FCDD-6A9F-85A6-CB93-95E9A58A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0B6AE-2312-7F12-988C-A9C0451E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9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E7264-6D1E-FD29-647B-FDCB25EB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DE33B-2B67-78AF-12DE-612E8A3B8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F7972-8CC2-0301-FBB1-A8FBB3E11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B46F10-C27E-6142-A1C5-CF200A7A6319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8B291-11F6-8620-6EB1-0C8252AB3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6ED32-5963-608F-148E-AA577B832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9DAB40-5EF1-5440-95C3-E6B563DE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0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Qw4w9WgXcQ" TargetMode="External"/><Relationship Id="rId2" Type="http://schemas.openxmlformats.org/officeDocument/2006/relationships/hyperlink" Target="https://www.youtube.com/watch?app=desktop&amp;v=5bCwue1d9J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78483-4F8A-694C-5A23-5451B97C1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D069F-1C5F-F045-814F-ACF5C5434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2" y="178676"/>
            <a:ext cx="11561379" cy="6679324"/>
          </a:xfrm>
        </p:spPr>
        <p:txBody>
          <a:bodyPr numCol="2">
            <a:normAutofit fontScale="47500" lnSpcReduction="20000"/>
          </a:bodyPr>
          <a:lstStyle/>
          <a:p>
            <a:pPr marL="0" indent="0">
              <a:buNone/>
            </a:pPr>
            <a:r>
              <a:rPr lang="en-GB" sz="3300" b="1" u="sng">
                <a:latin typeface="Sassoon Infant Rg" panose="02000603020000020003" pitchFamily="2" charset="77"/>
              </a:rPr>
              <a:t>MEMORIES</a:t>
            </a:r>
          </a:p>
          <a:p>
            <a:pPr marL="0" indent="0">
              <a:buNone/>
            </a:pPr>
            <a:r>
              <a:rPr lang="en-GB" sz="3300">
                <a:latin typeface="Sassoon Infant Rg" panose="02000603020000020003" pitchFamily="2" charset="77"/>
              </a:rPr>
              <a:t>DUM, DUM, DUM, DUM, DUM x4</a:t>
            </a:r>
          </a:p>
          <a:p>
            <a:pPr marL="0" indent="0">
              <a:buNone/>
            </a:pPr>
            <a:r>
              <a:rPr lang="en-GB" sz="3300" b="1" u="sng">
                <a:latin typeface="Sassoon Infant Rg" panose="02000603020000020003" pitchFamily="2" charset="77"/>
              </a:rPr>
              <a:t>CHORUS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 b="1">
                <a:latin typeface="Sassoon Infant Rg" panose="02000603020000020003" pitchFamily="2" charset="77"/>
              </a:rPr>
              <a:t>Here's to the ones that we got</a:t>
            </a:r>
            <a:br>
              <a:rPr lang="en-GB" sz="3300" b="1">
                <a:latin typeface="Sassoon Infant Rg" panose="02000603020000020003" pitchFamily="2" charset="77"/>
              </a:rPr>
            </a:br>
            <a:r>
              <a:rPr lang="en-GB" sz="3300" b="1">
                <a:latin typeface="Sassoon Infant Rg" panose="02000603020000020003" pitchFamily="2" charset="77"/>
              </a:rPr>
              <a:t>Cheers to the wish you were here, but you're not</a:t>
            </a:r>
            <a:br>
              <a:rPr lang="en-GB" sz="3300" b="1">
                <a:latin typeface="Sassoon Infant Rg" panose="02000603020000020003" pitchFamily="2" charset="77"/>
              </a:rPr>
            </a:br>
            <a:r>
              <a:rPr lang="en-GB" sz="3300" b="1" err="1">
                <a:latin typeface="Sassoon Infant Rg" panose="02000603020000020003" pitchFamily="2" charset="77"/>
              </a:rPr>
              <a:t>'Cause</a:t>
            </a:r>
            <a:r>
              <a:rPr lang="en-GB" sz="3300" b="1">
                <a:latin typeface="Sassoon Infant Rg" panose="02000603020000020003" pitchFamily="2" charset="77"/>
              </a:rPr>
              <a:t> the dreams bring back all the memories</a:t>
            </a:r>
            <a:br>
              <a:rPr lang="en-GB" sz="3300" b="1">
                <a:latin typeface="Sassoon Infant Rg" panose="02000603020000020003" pitchFamily="2" charset="77"/>
              </a:rPr>
            </a:br>
            <a:r>
              <a:rPr lang="en-GB" sz="3300" b="1">
                <a:latin typeface="Sassoon Infant Rg" panose="02000603020000020003" pitchFamily="2" charset="77"/>
              </a:rPr>
              <a:t>Of everything we've been through</a:t>
            </a:r>
            <a:br>
              <a:rPr lang="en-GB" sz="3300" b="1">
                <a:latin typeface="Sassoon Infant Rg" panose="02000603020000020003" pitchFamily="2" charset="77"/>
              </a:rPr>
            </a:br>
            <a:r>
              <a:rPr lang="en-GB" sz="3300" b="1">
                <a:latin typeface="Sassoon Infant Rg" panose="02000603020000020003" pitchFamily="2" charset="77"/>
              </a:rPr>
              <a:t>Close to the ones here today</a:t>
            </a:r>
            <a:br>
              <a:rPr lang="en-GB" sz="3300" b="1">
                <a:latin typeface="Sassoon Infant Rg" panose="02000603020000020003" pitchFamily="2" charset="77"/>
              </a:rPr>
            </a:br>
            <a:r>
              <a:rPr lang="en-GB" sz="3300" b="1">
                <a:latin typeface="Sassoon Infant Rg" panose="02000603020000020003" pitchFamily="2" charset="77"/>
              </a:rPr>
              <a:t>Close to the ones that we lost on the way</a:t>
            </a:r>
            <a:br>
              <a:rPr lang="en-GB" sz="3300" b="1">
                <a:latin typeface="Sassoon Infant Rg" panose="02000603020000020003" pitchFamily="2" charset="77"/>
              </a:rPr>
            </a:br>
            <a:r>
              <a:rPr lang="en-GB" sz="3300" b="1" err="1">
                <a:latin typeface="Sassoon Infant Rg" panose="02000603020000020003" pitchFamily="2" charset="77"/>
              </a:rPr>
              <a:t>'Cause</a:t>
            </a:r>
            <a:r>
              <a:rPr lang="en-GB" sz="3300" b="1">
                <a:latin typeface="Sassoon Infant Rg" panose="02000603020000020003" pitchFamily="2" charset="77"/>
              </a:rPr>
              <a:t> the dreams bring back all the memories</a:t>
            </a:r>
            <a:br>
              <a:rPr lang="en-GB" sz="3300" b="1">
                <a:latin typeface="Sassoon Infant Rg" panose="02000603020000020003" pitchFamily="2" charset="77"/>
              </a:rPr>
            </a:br>
            <a:r>
              <a:rPr lang="en-GB" sz="3300" b="1">
                <a:latin typeface="Sassoon Infant Rg" panose="02000603020000020003" pitchFamily="2" charset="77"/>
              </a:rPr>
              <a:t>And the memories bring back, memories bring back you.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>
                <a:latin typeface="Sassoon Infant Rg" panose="02000603020000020003" pitchFamily="2" charset="77"/>
              </a:rPr>
              <a:t>There's a time that I remember, when I did not know no pain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When I believed in forever, and everything would stay the same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Now my heart feel like December when somebody say your name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 err="1">
                <a:latin typeface="Sassoon Infant Rg" panose="02000603020000020003" pitchFamily="2" charset="77"/>
              </a:rPr>
              <a:t>'Cause</a:t>
            </a:r>
            <a:r>
              <a:rPr lang="en-GB" sz="3300">
                <a:latin typeface="Sassoon Infant Rg" panose="02000603020000020003" pitchFamily="2" charset="77"/>
              </a:rPr>
              <a:t> I can't reach out to call you, but I know I will one day, yeah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>
                <a:latin typeface="Sassoon Infant Rg" panose="02000603020000020003" pitchFamily="2" charset="77"/>
              </a:rPr>
              <a:t>Everybody hurts sometimes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Everybody hurts someday, yeah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But everything will be alright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Go and raise your voice and say, </a:t>
            </a:r>
            <a:r>
              <a:rPr lang="en-GB" sz="3300" err="1">
                <a:latin typeface="Sassoon Infant Rg" panose="02000603020000020003" pitchFamily="2" charset="77"/>
              </a:rPr>
              <a:t>ayy</a:t>
            </a:r>
            <a:endParaRPr lang="en-GB" sz="330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300" b="1" u="sng">
                <a:latin typeface="Sassoon Infant Rg" panose="02000603020000020003" pitchFamily="2" charset="77"/>
              </a:rPr>
              <a:t>CHORUS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>
                <a:latin typeface="Sassoon Infant Rg" panose="02000603020000020003" pitchFamily="2" charset="77"/>
              </a:rPr>
              <a:t>Doo doo, doo doo doo doo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Doo doo doo doo, doo doo doo doo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Doo doo doo doo, doo doo doo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Memories bring back, memories bring back you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>
                <a:latin typeface="Sassoon Infant Rg" panose="02000603020000020003" pitchFamily="2" charset="77"/>
              </a:rPr>
              <a:t>There's a time that I remember when I never felt so lost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When I felt all of the hatred was too powerful to stop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>
                <a:latin typeface="Sassoon Infant Rg" panose="02000603020000020003" pitchFamily="2" charset="77"/>
              </a:rPr>
              <a:t>Now my heart feel like an ember and it's lighting up the dark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I'll carry these torches for </a:t>
            </a:r>
            <a:r>
              <a:rPr lang="en-GB" sz="3300" err="1">
                <a:latin typeface="Sassoon Infant Rg" panose="02000603020000020003" pitchFamily="2" charset="77"/>
              </a:rPr>
              <a:t>ya</a:t>
            </a:r>
            <a:r>
              <a:rPr lang="en-GB" sz="3300">
                <a:latin typeface="Sassoon Infant Rg" panose="02000603020000020003" pitchFamily="2" charset="77"/>
              </a:rPr>
              <a:t> that you know I'll never drop, yeah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>
                <a:latin typeface="Sassoon Infant Rg" panose="02000603020000020003" pitchFamily="2" charset="77"/>
              </a:rPr>
              <a:t>Everybody hurts sometimes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Everybody hurts someday, </a:t>
            </a:r>
            <a:r>
              <a:rPr lang="en-GB" sz="3300" err="1">
                <a:latin typeface="Sassoon Infant Rg" panose="02000603020000020003" pitchFamily="2" charset="77"/>
              </a:rPr>
              <a:t>ayy</a:t>
            </a:r>
            <a:r>
              <a:rPr lang="en-GB" sz="3300">
                <a:latin typeface="Sassoon Infant Rg" panose="02000603020000020003" pitchFamily="2" charset="77"/>
              </a:rPr>
              <a:t> </a:t>
            </a:r>
            <a:r>
              <a:rPr lang="en-GB" sz="3300" err="1">
                <a:latin typeface="Sassoon Infant Rg" panose="02000603020000020003" pitchFamily="2" charset="77"/>
              </a:rPr>
              <a:t>ayy</a:t>
            </a:r>
            <a:endParaRPr lang="en-GB" sz="330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300">
                <a:latin typeface="Sassoon Infant Rg" panose="02000603020000020003" pitchFamily="2" charset="77"/>
              </a:rPr>
              <a:t>But everything will be alright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Go and raise your voice and say, </a:t>
            </a:r>
            <a:r>
              <a:rPr lang="en-GB" sz="3300" err="1">
                <a:latin typeface="Sassoon Infant Rg" panose="02000603020000020003" pitchFamily="2" charset="77"/>
              </a:rPr>
              <a:t>ayy</a:t>
            </a:r>
            <a:endParaRPr lang="en-GB" sz="3300">
              <a:latin typeface="Sassoon Infant Rg" panose="02000603020000020003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3300" b="1" u="sng">
                <a:latin typeface="Sassoon Infant Rg" panose="02000603020000020003" pitchFamily="2" charset="77"/>
              </a:rPr>
              <a:t>CHORUS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>
                <a:latin typeface="Sassoon Infant Rg" panose="02000603020000020003" pitchFamily="2" charset="77"/>
              </a:rPr>
              <a:t>Doo doo, doo doo doo doo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Doo doo doo doo, doo doo doo doo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Doo doo doo doo, doo doo doo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Memories bring back, memories bring back you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Doo doo, doo doo doo doo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Doo doo doo doo, doo doo doo doo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Doo doo doo doo, doo doo doo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Memories bring back, memories bring back you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300">
                <a:latin typeface="Sassoon Infant Rg" panose="02000603020000020003" pitchFamily="2" charset="77"/>
              </a:rPr>
              <a:t>Yeah, yeah, yeah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Yeah, yeah, yeah, yeah, yeah, doh, doh</a:t>
            </a:r>
            <a:br>
              <a:rPr lang="en-GB" sz="3300">
                <a:latin typeface="Sassoon Infant Rg" panose="02000603020000020003" pitchFamily="2" charset="77"/>
              </a:rPr>
            </a:br>
            <a:r>
              <a:rPr lang="en-GB" sz="3300">
                <a:latin typeface="Sassoon Infant Rg" panose="02000603020000020003" pitchFamily="2" charset="77"/>
              </a:rPr>
              <a:t>Memories bring back, memories bring back you.     CHOIR</a:t>
            </a:r>
          </a:p>
          <a:p>
            <a:pPr marL="0" indent="0">
              <a:buNone/>
            </a:pPr>
            <a:br>
              <a:rPr lang="en-GB">
                <a:latin typeface="Sassoon Infant Rg" panose="02000603020000020003" pitchFamily="2" charset="77"/>
              </a:rPr>
            </a:br>
            <a:endParaRPr lang="en-US">
              <a:latin typeface="Sassoon Infant Rg" panose="02000603020000020003" pitchFamily="2" charset="77"/>
            </a:endParaRPr>
          </a:p>
        </p:txBody>
      </p:sp>
      <p:pic>
        <p:nvPicPr>
          <p:cNvPr id="4" name="66 Memories Custom Backing Track4">
            <a:hlinkClick r:id="" action="ppaction://media"/>
            <a:extLst>
              <a:ext uri="{FF2B5EF4-FFF2-40B4-BE49-F238E27FC236}">
                <a16:creationId xmlns:a16="http://schemas.microsoft.com/office/drawing/2014/main" id="{1B24AE22-C3F2-EDC0-005F-22E97AEE3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3415" y="57870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0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4" y="0"/>
            <a:ext cx="5106113" cy="6030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1867" y="105628"/>
            <a:ext cx="4496779" cy="6636812"/>
          </a:xfrm>
          <a:prstGeom prst="rect">
            <a:avLst/>
          </a:prstGeom>
        </p:spPr>
      </p:pic>
      <p:pic>
        <p:nvPicPr>
          <p:cNvPr id="6" name="Leaving on a high (performance trac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9418" y="2978520"/>
            <a:ext cx="803429" cy="803429"/>
          </a:xfrm>
          <a:prstGeom prst="rect">
            <a:avLst/>
          </a:prstGeom>
        </p:spPr>
      </p:pic>
      <p:pic>
        <p:nvPicPr>
          <p:cNvPr id="7" name="Leaving on a high (backing track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9418" y="5122647"/>
            <a:ext cx="772358" cy="7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4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598" y="313737"/>
            <a:ext cx="4879759" cy="441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NEVER GONNA GIVE YOU UP</a:t>
            </a:r>
            <a:endParaRPr lang="en-GB" sz="1050"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We're no strangers to love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You know the rules and so do I (do I)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A full commitment's what I'm thinking of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You wouldn't get this from any other guy</a:t>
            </a:r>
            <a:endParaRPr lang="en-GB" sz="1200"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I just </a:t>
            </a:r>
            <a:r>
              <a:rPr lang="en-GB" err="1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wanna</a:t>
            </a: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tell you how I'm feeling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err="1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Gotta</a:t>
            </a: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make you understand</a:t>
            </a:r>
            <a:endParaRPr lang="en-GB" sz="1200"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Never </a:t>
            </a:r>
            <a:r>
              <a:rPr lang="en-GB" err="1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gonna</a:t>
            </a: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give you up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Never </a:t>
            </a:r>
            <a:r>
              <a:rPr lang="en-GB" err="1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gonna</a:t>
            </a: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let you down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FF0000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Never </a:t>
            </a:r>
            <a:r>
              <a:rPr lang="en-GB" err="1">
                <a:solidFill>
                  <a:srgbClr val="FF0000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gonna</a:t>
            </a:r>
            <a:r>
              <a:rPr lang="en-GB">
                <a:solidFill>
                  <a:srgbClr val="FF0000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run around and desert you</a:t>
            </a:r>
            <a:br>
              <a:rPr lang="en-GB">
                <a:solidFill>
                  <a:srgbClr val="FF0000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Never </a:t>
            </a:r>
            <a:r>
              <a:rPr lang="en-GB" err="1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gonna</a:t>
            </a: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make you cry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Never </a:t>
            </a:r>
            <a:r>
              <a:rPr lang="en-GB" err="1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gonna</a:t>
            </a: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say goodbye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Never </a:t>
            </a:r>
            <a:r>
              <a:rPr lang="en-GB" err="1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gonna</a:t>
            </a: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tell a lie and hurt you</a:t>
            </a:r>
            <a:endParaRPr lang="en-GB" sz="1200"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93546" y="313737"/>
            <a:ext cx="6096000" cy="55009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We've known each other for so long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Your heart's been aching, but you're too shy to say it (say it)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Inside, we both know what's been going on (going on)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We know the game and we're </a:t>
            </a:r>
            <a:r>
              <a:rPr lang="en-GB" err="1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gonna</a:t>
            </a: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play it</a:t>
            </a:r>
            <a:endParaRPr lang="en-GB" sz="1200"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And if you ask me how I'm feeling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Don't tell me you're too blind to see</a:t>
            </a:r>
            <a:endParaRPr lang="en-GB" sz="1200"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CHORUS x 2</a:t>
            </a:r>
            <a:endParaRPr lang="en-GB" sz="1200"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err="1">
                <a:solidFill>
                  <a:srgbClr val="FF0000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Ooooh</a:t>
            </a:r>
            <a:r>
              <a:rPr lang="en-GB">
                <a:solidFill>
                  <a:srgbClr val="FF0000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, give you up</a:t>
            </a:r>
            <a:endParaRPr lang="en-GB" sz="1200">
              <a:solidFill>
                <a:srgbClr val="FF0000"/>
              </a:solidFill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>
                <a:solidFill>
                  <a:srgbClr val="FF0000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Never </a:t>
            </a:r>
            <a:r>
              <a:rPr lang="en-GB" err="1">
                <a:solidFill>
                  <a:srgbClr val="FF0000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gonna</a:t>
            </a:r>
            <a:r>
              <a:rPr lang="en-GB">
                <a:solidFill>
                  <a:srgbClr val="FF0000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give, never </a:t>
            </a:r>
            <a:r>
              <a:rPr lang="en-GB" err="1">
                <a:solidFill>
                  <a:srgbClr val="FF0000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gonna</a:t>
            </a:r>
            <a:r>
              <a:rPr lang="en-GB">
                <a:solidFill>
                  <a:srgbClr val="FF0000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give</a:t>
            </a:r>
            <a:endParaRPr lang="en-GB" sz="1200">
              <a:solidFill>
                <a:srgbClr val="FF0000"/>
              </a:solidFill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We've known each other for so long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Your heart's been aching, but you're too shy to say it (to say it)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Inside, we both know what's been going on (going on)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We know the game and we're </a:t>
            </a:r>
            <a:r>
              <a:rPr lang="en-GB" err="1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gonna</a:t>
            </a: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play it</a:t>
            </a:r>
            <a:endParaRPr lang="en-GB" sz="1200"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I just </a:t>
            </a:r>
            <a:r>
              <a:rPr lang="en-GB" err="1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wanna</a:t>
            </a: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tell you how I'm feeling</a:t>
            </a:r>
            <a:b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err="1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Gotta</a:t>
            </a: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make you understand</a:t>
            </a:r>
            <a:endParaRPr lang="en-GB" sz="1200"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rgbClr val="202124"/>
                </a:solidFill>
                <a:latin typeface="Sassoon Infant Rg" panose="0200050303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CHORUS x 3</a:t>
            </a:r>
            <a:endParaRPr lang="en-GB" sz="1200">
              <a:latin typeface="Sassoon Infant Rg" panose="0200050303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9033" y="6488668"/>
            <a:ext cx="8202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latin typeface="Sassoon Infant Rg" panose="02000503030000020003" pitchFamily="50" charset="0"/>
                <a:hlinkClick r:id="rId2"/>
              </a:rPr>
              <a:t>Backing track - https://www.youtube.com/watch?app=desktop&amp;v=5bCwue1d9Js</a:t>
            </a:r>
            <a:r>
              <a:rPr lang="en-GB">
                <a:latin typeface="Sassoon Infant Rg" panose="02000503030000020003" pitchFamily="50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96990" y="5864575"/>
            <a:ext cx="6282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Sassoon Infant Rg" panose="02000503030000020003" pitchFamily="50" charset="0"/>
                <a:hlinkClick r:id="rId3"/>
              </a:rPr>
              <a:t>Sing along - https://www.youtube.com/watch?v=dQw4w9WgXcQ</a:t>
            </a:r>
            <a:r>
              <a:rPr lang="en-GB">
                <a:latin typeface="Sassoon Infant Rg" panose="02000503030000020003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843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Doherty</dc:creator>
  <cp:revision>1</cp:revision>
  <dcterms:created xsi:type="dcterms:W3CDTF">2025-04-22T15:21:21Z</dcterms:created>
  <dcterms:modified xsi:type="dcterms:W3CDTF">2025-06-21T15:02:32Z</dcterms:modified>
</cp:coreProperties>
</file>